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Fredoka" charset="1" panose="02000000000000000000"/>
      <p:regular r:id="rId16"/>
    </p:embeddedFont>
    <p:embeddedFont>
      <p:font typeface="Canva Sans" charset="1" panose="020B05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D5F2B"/>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896858" y="2264906"/>
            <a:ext cx="14494285" cy="5757188"/>
            <a:chOff x="0" y="0"/>
            <a:chExt cx="3817425" cy="1516296"/>
          </a:xfrm>
        </p:grpSpPr>
        <p:sp>
          <p:nvSpPr>
            <p:cNvPr name="Freeform 10" id="10"/>
            <p:cNvSpPr/>
            <p:nvPr/>
          </p:nvSpPr>
          <p:spPr>
            <a:xfrm flipH="false" flipV="false" rot="0">
              <a:off x="0" y="0"/>
              <a:ext cx="3817425" cy="1516296"/>
            </a:xfrm>
            <a:custGeom>
              <a:avLst/>
              <a:gdLst/>
              <a:ahLst/>
              <a:cxnLst/>
              <a:rect r="r" b="b" t="t" l="l"/>
              <a:pathLst>
                <a:path h="1516296" w="3817425">
                  <a:moveTo>
                    <a:pt x="27241" y="0"/>
                  </a:moveTo>
                  <a:lnTo>
                    <a:pt x="3790184" y="0"/>
                  </a:lnTo>
                  <a:cubicBezTo>
                    <a:pt x="3797409" y="0"/>
                    <a:pt x="3804338" y="2870"/>
                    <a:pt x="3809446" y="7979"/>
                  </a:cubicBezTo>
                  <a:cubicBezTo>
                    <a:pt x="3814555" y="13087"/>
                    <a:pt x="3817425" y="20016"/>
                    <a:pt x="3817425" y="27241"/>
                  </a:cubicBezTo>
                  <a:lnTo>
                    <a:pt x="3817425" y="1489055"/>
                  </a:lnTo>
                  <a:cubicBezTo>
                    <a:pt x="3817425" y="1496280"/>
                    <a:pt x="3814555" y="1503209"/>
                    <a:pt x="3809446" y="1508318"/>
                  </a:cubicBezTo>
                  <a:cubicBezTo>
                    <a:pt x="3804338" y="1513426"/>
                    <a:pt x="3797409" y="1516296"/>
                    <a:pt x="3790184" y="1516296"/>
                  </a:cubicBezTo>
                  <a:lnTo>
                    <a:pt x="27241" y="1516296"/>
                  </a:lnTo>
                  <a:cubicBezTo>
                    <a:pt x="20016" y="1516296"/>
                    <a:pt x="13087" y="1513426"/>
                    <a:pt x="7979" y="1508318"/>
                  </a:cubicBezTo>
                  <a:cubicBezTo>
                    <a:pt x="2870" y="1503209"/>
                    <a:pt x="0" y="1496280"/>
                    <a:pt x="0" y="1489055"/>
                  </a:cubicBezTo>
                  <a:lnTo>
                    <a:pt x="0" y="27241"/>
                  </a:lnTo>
                  <a:cubicBezTo>
                    <a:pt x="0" y="20016"/>
                    <a:pt x="2870" y="13087"/>
                    <a:pt x="7979" y="7979"/>
                  </a:cubicBezTo>
                  <a:cubicBezTo>
                    <a:pt x="13087" y="2870"/>
                    <a:pt x="20016" y="0"/>
                    <a:pt x="27241" y="0"/>
                  </a:cubicBezTo>
                  <a:close/>
                </a:path>
              </a:pathLst>
            </a:custGeom>
            <a:solidFill>
              <a:srgbClr val="FFFFFF"/>
            </a:solidFill>
          </p:spPr>
        </p:sp>
        <p:sp>
          <p:nvSpPr>
            <p:cNvPr name="TextBox 11" id="11"/>
            <p:cNvSpPr txBox="true"/>
            <p:nvPr/>
          </p:nvSpPr>
          <p:spPr>
            <a:xfrm>
              <a:off x="0" y="-38100"/>
              <a:ext cx="3817425" cy="1554396"/>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13767625" y="6452263"/>
            <a:ext cx="3491675" cy="2806037"/>
          </a:xfrm>
          <a:custGeom>
            <a:avLst/>
            <a:gdLst/>
            <a:ahLst/>
            <a:cxnLst/>
            <a:rect r="r" b="b" t="t" l="l"/>
            <a:pathLst>
              <a:path h="2806037" w="3491675">
                <a:moveTo>
                  <a:pt x="0" y="0"/>
                </a:moveTo>
                <a:lnTo>
                  <a:pt x="3491675" y="0"/>
                </a:lnTo>
                <a:lnTo>
                  <a:pt x="3491675" y="2806037"/>
                </a:lnTo>
                <a:lnTo>
                  <a:pt x="0" y="2806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028700" y="5680570"/>
            <a:ext cx="2903060" cy="3856723"/>
          </a:xfrm>
          <a:custGeom>
            <a:avLst/>
            <a:gdLst/>
            <a:ahLst/>
            <a:cxnLst/>
            <a:rect r="r" b="b" t="t" l="l"/>
            <a:pathLst>
              <a:path h="3856723" w="2903060">
                <a:moveTo>
                  <a:pt x="0" y="0"/>
                </a:moveTo>
                <a:lnTo>
                  <a:pt x="2903060" y="0"/>
                </a:lnTo>
                <a:lnTo>
                  <a:pt x="2903060" y="3856723"/>
                </a:lnTo>
                <a:lnTo>
                  <a:pt x="0" y="38567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3931760" y="3513281"/>
            <a:ext cx="10424479" cy="1630219"/>
          </a:xfrm>
          <a:prstGeom prst="rect">
            <a:avLst/>
          </a:prstGeom>
        </p:spPr>
        <p:txBody>
          <a:bodyPr anchor="t" rtlCol="false" tIns="0" lIns="0" bIns="0" rIns="0">
            <a:spAutoFit/>
          </a:bodyPr>
          <a:lstStyle/>
          <a:p>
            <a:pPr algn="ctr">
              <a:lnSpc>
                <a:spcPts val="13347"/>
              </a:lnSpc>
            </a:pPr>
            <a:r>
              <a:rPr lang="en-US" sz="9533">
                <a:solidFill>
                  <a:srgbClr val="A86147"/>
                </a:solidFill>
                <a:latin typeface="Fredoka"/>
                <a:ea typeface="Fredoka"/>
                <a:cs typeface="Fredoka"/>
                <a:sym typeface="Fredoka"/>
              </a:rPr>
              <a:t>PRESENTATION</a:t>
            </a:r>
          </a:p>
        </p:txBody>
      </p:sp>
      <p:sp>
        <p:nvSpPr>
          <p:cNvPr name="TextBox 15" id="15"/>
          <p:cNvSpPr txBox="true"/>
          <p:nvPr/>
        </p:nvSpPr>
        <p:spPr>
          <a:xfrm rot="0">
            <a:off x="6138509" y="5298922"/>
            <a:ext cx="6010982" cy="1153341"/>
          </a:xfrm>
          <a:prstGeom prst="rect">
            <a:avLst/>
          </a:prstGeom>
        </p:spPr>
        <p:txBody>
          <a:bodyPr anchor="t" rtlCol="false" tIns="0" lIns="0" bIns="0" rIns="0">
            <a:spAutoFit/>
          </a:bodyPr>
          <a:lstStyle/>
          <a:p>
            <a:pPr algn="ctr">
              <a:lnSpc>
                <a:spcPts val="9405"/>
              </a:lnSpc>
            </a:pPr>
            <a:r>
              <a:rPr lang="en-US" sz="6717">
                <a:solidFill>
                  <a:srgbClr val="A86147"/>
                </a:solidFill>
                <a:latin typeface="Fredoka"/>
                <a:ea typeface="Fredoka"/>
                <a:cs typeface="Fredoka"/>
                <a:sym typeface="Fredoka"/>
              </a:rPr>
              <a:t>Cahaya Dewi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D5F2B"/>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896858" y="3099676"/>
            <a:ext cx="14494285" cy="4087648"/>
            <a:chOff x="0" y="0"/>
            <a:chExt cx="3817425" cy="1076582"/>
          </a:xfrm>
        </p:grpSpPr>
        <p:sp>
          <p:nvSpPr>
            <p:cNvPr name="Freeform 10" id="10"/>
            <p:cNvSpPr/>
            <p:nvPr/>
          </p:nvSpPr>
          <p:spPr>
            <a:xfrm flipH="false" flipV="false" rot="0">
              <a:off x="0" y="0"/>
              <a:ext cx="3817425" cy="1076582"/>
            </a:xfrm>
            <a:custGeom>
              <a:avLst/>
              <a:gdLst/>
              <a:ahLst/>
              <a:cxnLst/>
              <a:rect r="r" b="b" t="t" l="l"/>
              <a:pathLst>
                <a:path h="1076582" w="3817425">
                  <a:moveTo>
                    <a:pt x="27241" y="0"/>
                  </a:moveTo>
                  <a:lnTo>
                    <a:pt x="3790184" y="0"/>
                  </a:lnTo>
                  <a:cubicBezTo>
                    <a:pt x="3797409" y="0"/>
                    <a:pt x="3804338" y="2870"/>
                    <a:pt x="3809446" y="7979"/>
                  </a:cubicBezTo>
                  <a:cubicBezTo>
                    <a:pt x="3814555" y="13087"/>
                    <a:pt x="3817425" y="20016"/>
                    <a:pt x="3817425" y="27241"/>
                  </a:cubicBezTo>
                  <a:lnTo>
                    <a:pt x="3817425" y="1049341"/>
                  </a:lnTo>
                  <a:cubicBezTo>
                    <a:pt x="3817425" y="1056566"/>
                    <a:pt x="3814555" y="1063495"/>
                    <a:pt x="3809446" y="1068604"/>
                  </a:cubicBezTo>
                  <a:cubicBezTo>
                    <a:pt x="3804338" y="1073712"/>
                    <a:pt x="3797409" y="1076582"/>
                    <a:pt x="3790184" y="1076582"/>
                  </a:cubicBezTo>
                  <a:lnTo>
                    <a:pt x="27241" y="1076582"/>
                  </a:lnTo>
                  <a:cubicBezTo>
                    <a:pt x="20016" y="1076582"/>
                    <a:pt x="13087" y="1073712"/>
                    <a:pt x="7979" y="1068604"/>
                  </a:cubicBezTo>
                  <a:cubicBezTo>
                    <a:pt x="2870" y="1063495"/>
                    <a:pt x="0" y="1056566"/>
                    <a:pt x="0" y="1049341"/>
                  </a:cubicBezTo>
                  <a:lnTo>
                    <a:pt x="0" y="27241"/>
                  </a:lnTo>
                  <a:cubicBezTo>
                    <a:pt x="0" y="20016"/>
                    <a:pt x="2870" y="13087"/>
                    <a:pt x="7979" y="7979"/>
                  </a:cubicBezTo>
                  <a:cubicBezTo>
                    <a:pt x="13087" y="2870"/>
                    <a:pt x="20016" y="0"/>
                    <a:pt x="27241" y="0"/>
                  </a:cubicBezTo>
                  <a:close/>
                </a:path>
              </a:pathLst>
            </a:custGeom>
            <a:solidFill>
              <a:srgbClr val="FFFFFF"/>
            </a:solidFill>
          </p:spPr>
        </p:sp>
        <p:sp>
          <p:nvSpPr>
            <p:cNvPr name="TextBox 11" id="11"/>
            <p:cNvSpPr txBox="true"/>
            <p:nvPr/>
          </p:nvSpPr>
          <p:spPr>
            <a:xfrm>
              <a:off x="0" y="-38100"/>
              <a:ext cx="3817425" cy="1114682"/>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13767625" y="6452263"/>
            <a:ext cx="3491675" cy="2806037"/>
          </a:xfrm>
          <a:custGeom>
            <a:avLst/>
            <a:gdLst/>
            <a:ahLst/>
            <a:cxnLst/>
            <a:rect r="r" b="b" t="t" l="l"/>
            <a:pathLst>
              <a:path h="2806037" w="3491675">
                <a:moveTo>
                  <a:pt x="0" y="0"/>
                </a:moveTo>
                <a:lnTo>
                  <a:pt x="3491675" y="0"/>
                </a:lnTo>
                <a:lnTo>
                  <a:pt x="3491675" y="2806037"/>
                </a:lnTo>
                <a:lnTo>
                  <a:pt x="0" y="2806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028700" y="5680570"/>
            <a:ext cx="2903060" cy="3856723"/>
          </a:xfrm>
          <a:custGeom>
            <a:avLst/>
            <a:gdLst/>
            <a:ahLst/>
            <a:cxnLst/>
            <a:rect r="r" b="b" t="t" l="l"/>
            <a:pathLst>
              <a:path h="3856723" w="2903060">
                <a:moveTo>
                  <a:pt x="0" y="0"/>
                </a:moveTo>
                <a:lnTo>
                  <a:pt x="2903060" y="0"/>
                </a:lnTo>
                <a:lnTo>
                  <a:pt x="2903060" y="3856723"/>
                </a:lnTo>
                <a:lnTo>
                  <a:pt x="0" y="38567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4903309" y="4287919"/>
            <a:ext cx="8481382" cy="1630219"/>
          </a:xfrm>
          <a:prstGeom prst="rect">
            <a:avLst/>
          </a:prstGeom>
        </p:spPr>
        <p:txBody>
          <a:bodyPr anchor="t" rtlCol="false" tIns="0" lIns="0" bIns="0" rIns="0">
            <a:spAutoFit/>
          </a:bodyPr>
          <a:lstStyle/>
          <a:p>
            <a:pPr algn="ctr">
              <a:lnSpc>
                <a:spcPts val="13347"/>
              </a:lnSpc>
            </a:pPr>
            <a:r>
              <a:rPr lang="en-US" sz="9533">
                <a:solidFill>
                  <a:srgbClr val="A86147"/>
                </a:solidFill>
                <a:latin typeface="Fredoka"/>
                <a:ea typeface="Fredoka"/>
                <a:cs typeface="Fredoka"/>
                <a:sym typeface="Fredoka"/>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D5F2B"/>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679256" y="1479958"/>
            <a:ext cx="14929488" cy="7327083"/>
            <a:chOff x="0" y="0"/>
            <a:chExt cx="19905984" cy="9769444"/>
          </a:xfrm>
        </p:grpSpPr>
        <p:grpSp>
          <p:nvGrpSpPr>
            <p:cNvPr name="Group 10" id="10"/>
            <p:cNvGrpSpPr/>
            <p:nvPr/>
          </p:nvGrpSpPr>
          <p:grpSpPr>
            <a:xfrm rot="0">
              <a:off x="0" y="0"/>
              <a:ext cx="19905984" cy="2230411"/>
              <a:chOff x="0" y="0"/>
              <a:chExt cx="3932046" cy="440575"/>
            </a:xfrm>
          </p:grpSpPr>
          <p:sp>
            <p:nvSpPr>
              <p:cNvPr name="Freeform 11" id="11"/>
              <p:cNvSpPr/>
              <p:nvPr/>
            </p:nvSpPr>
            <p:spPr>
              <a:xfrm flipH="false" flipV="false" rot="0">
                <a:off x="0" y="0"/>
                <a:ext cx="3932046" cy="440575"/>
              </a:xfrm>
              <a:custGeom>
                <a:avLst/>
                <a:gdLst/>
                <a:ahLst/>
                <a:cxnLst/>
                <a:rect r="r" b="b" t="t" l="l"/>
                <a:pathLst>
                  <a:path h="440575" w="3932046">
                    <a:moveTo>
                      <a:pt x="26447" y="0"/>
                    </a:moveTo>
                    <a:lnTo>
                      <a:pt x="3905599" y="0"/>
                    </a:lnTo>
                    <a:cubicBezTo>
                      <a:pt x="3912614" y="0"/>
                      <a:pt x="3919340" y="2786"/>
                      <a:pt x="3924300" y="7746"/>
                    </a:cubicBezTo>
                    <a:cubicBezTo>
                      <a:pt x="3929260" y="12706"/>
                      <a:pt x="3932046" y="19433"/>
                      <a:pt x="3932046" y="26447"/>
                    </a:cubicBezTo>
                    <a:lnTo>
                      <a:pt x="3932046" y="414128"/>
                    </a:lnTo>
                    <a:cubicBezTo>
                      <a:pt x="3932046" y="428734"/>
                      <a:pt x="3920205" y="440575"/>
                      <a:pt x="3905599" y="440575"/>
                    </a:cubicBezTo>
                    <a:lnTo>
                      <a:pt x="26447" y="440575"/>
                    </a:lnTo>
                    <a:cubicBezTo>
                      <a:pt x="19433" y="440575"/>
                      <a:pt x="12706" y="437789"/>
                      <a:pt x="7746" y="432829"/>
                    </a:cubicBezTo>
                    <a:cubicBezTo>
                      <a:pt x="2786" y="427869"/>
                      <a:pt x="0" y="421142"/>
                      <a:pt x="0" y="414128"/>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2" id="12"/>
              <p:cNvSpPr txBox="true"/>
              <p:nvPr/>
            </p:nvSpPr>
            <p:spPr>
              <a:xfrm>
                <a:off x="0" y="-38100"/>
                <a:ext cx="3932046" cy="478675"/>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3054572"/>
              <a:ext cx="19905984" cy="6714872"/>
              <a:chOff x="0" y="0"/>
              <a:chExt cx="3932046" cy="1326394"/>
            </a:xfrm>
          </p:grpSpPr>
          <p:sp>
            <p:nvSpPr>
              <p:cNvPr name="Freeform 14" id="14"/>
              <p:cNvSpPr/>
              <p:nvPr/>
            </p:nvSpPr>
            <p:spPr>
              <a:xfrm flipH="false" flipV="false" rot="0">
                <a:off x="0" y="0"/>
                <a:ext cx="3932046" cy="1326395"/>
              </a:xfrm>
              <a:custGeom>
                <a:avLst/>
                <a:gdLst/>
                <a:ahLst/>
                <a:cxnLst/>
                <a:rect r="r" b="b" t="t" l="l"/>
                <a:pathLst>
                  <a:path h="1326395" w="3932046">
                    <a:moveTo>
                      <a:pt x="26447" y="0"/>
                    </a:moveTo>
                    <a:lnTo>
                      <a:pt x="3905599" y="0"/>
                    </a:lnTo>
                    <a:cubicBezTo>
                      <a:pt x="3912614" y="0"/>
                      <a:pt x="3919340" y="2786"/>
                      <a:pt x="3924300" y="7746"/>
                    </a:cubicBezTo>
                    <a:cubicBezTo>
                      <a:pt x="3929260" y="12706"/>
                      <a:pt x="3932046" y="19433"/>
                      <a:pt x="3932046" y="26447"/>
                    </a:cubicBezTo>
                    <a:lnTo>
                      <a:pt x="3932046" y="1299948"/>
                    </a:lnTo>
                    <a:cubicBezTo>
                      <a:pt x="3932046" y="1314554"/>
                      <a:pt x="3920205" y="1326395"/>
                      <a:pt x="3905599" y="1326395"/>
                    </a:cubicBezTo>
                    <a:lnTo>
                      <a:pt x="26447" y="1326395"/>
                    </a:lnTo>
                    <a:cubicBezTo>
                      <a:pt x="19433" y="1326395"/>
                      <a:pt x="12706" y="1323608"/>
                      <a:pt x="7746" y="1318648"/>
                    </a:cubicBezTo>
                    <a:cubicBezTo>
                      <a:pt x="2786" y="1313689"/>
                      <a:pt x="0" y="1306962"/>
                      <a:pt x="0" y="1299948"/>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5" id="15"/>
              <p:cNvSpPr txBox="true"/>
              <p:nvPr/>
            </p:nvSpPr>
            <p:spPr>
              <a:xfrm>
                <a:off x="0" y="-38100"/>
                <a:ext cx="3932046" cy="1364494"/>
              </a:xfrm>
              <a:prstGeom prst="rect">
                <a:avLst/>
              </a:prstGeom>
            </p:spPr>
            <p:txBody>
              <a:bodyPr anchor="ctr" rtlCol="false" tIns="50800" lIns="50800" bIns="50800" rIns="50800"/>
              <a:lstStyle/>
              <a:p>
                <a:pPr algn="ctr">
                  <a:lnSpc>
                    <a:spcPts val="2659"/>
                  </a:lnSpc>
                </a:pPr>
              </a:p>
            </p:txBody>
          </p:sp>
        </p:grpSp>
      </p:grpSp>
      <p:grpSp>
        <p:nvGrpSpPr>
          <p:cNvPr name="Group 16" id="16"/>
          <p:cNvGrpSpPr/>
          <p:nvPr/>
        </p:nvGrpSpPr>
        <p:grpSpPr>
          <a:xfrm rot="0">
            <a:off x="3502744" y="1709815"/>
            <a:ext cx="11282512" cy="6306876"/>
            <a:chOff x="0" y="0"/>
            <a:chExt cx="15043350" cy="8409167"/>
          </a:xfrm>
        </p:grpSpPr>
        <p:sp>
          <p:nvSpPr>
            <p:cNvPr name="TextBox 17" id="17"/>
            <p:cNvSpPr txBox="true"/>
            <p:nvPr/>
          </p:nvSpPr>
          <p:spPr>
            <a:xfrm rot="0">
              <a:off x="0" y="3730665"/>
              <a:ext cx="15043350" cy="4678502"/>
            </a:xfrm>
            <a:prstGeom prst="rect">
              <a:avLst/>
            </a:prstGeom>
          </p:spPr>
          <p:txBody>
            <a:bodyPr anchor="t" rtlCol="false" tIns="0" lIns="0" bIns="0" rIns="0">
              <a:spAutoFit/>
            </a:bodyPr>
            <a:lstStyle/>
            <a:p>
              <a:pPr algn="just">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a:t>
              </a:r>
            </a:p>
          </p:txBody>
        </p:sp>
        <p:sp>
          <p:nvSpPr>
            <p:cNvPr name="TextBox 18" id="18"/>
            <p:cNvSpPr txBox="true"/>
            <p:nvPr/>
          </p:nvSpPr>
          <p:spPr>
            <a:xfrm rot="0">
              <a:off x="1083357" y="-142875"/>
              <a:ext cx="12876636" cy="1719517"/>
            </a:xfrm>
            <a:prstGeom prst="rect">
              <a:avLst/>
            </a:prstGeom>
          </p:spPr>
          <p:txBody>
            <a:bodyPr anchor="t" rtlCol="false" tIns="0" lIns="0" bIns="0" rIns="0">
              <a:spAutoFit/>
            </a:bodyPr>
            <a:lstStyle/>
            <a:p>
              <a:pPr algn="ctr">
                <a:lnSpc>
                  <a:spcPts val="10948"/>
                </a:lnSpc>
              </a:pPr>
              <a:r>
                <a:rPr lang="en-US" sz="7820">
                  <a:solidFill>
                    <a:srgbClr val="A86147"/>
                  </a:solidFill>
                  <a:latin typeface="Fredoka"/>
                  <a:ea typeface="Fredoka"/>
                  <a:cs typeface="Fredoka"/>
                  <a:sym typeface="Fredoka"/>
                </a:rPr>
                <a:t>Introduction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86147"/>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886441" y="1479958"/>
            <a:ext cx="14929488" cy="7327083"/>
            <a:chOff x="0" y="0"/>
            <a:chExt cx="19905984" cy="9769444"/>
          </a:xfrm>
        </p:grpSpPr>
        <p:grpSp>
          <p:nvGrpSpPr>
            <p:cNvPr name="Group 10" id="10"/>
            <p:cNvGrpSpPr/>
            <p:nvPr/>
          </p:nvGrpSpPr>
          <p:grpSpPr>
            <a:xfrm rot="0">
              <a:off x="0" y="0"/>
              <a:ext cx="19905984" cy="2230411"/>
              <a:chOff x="0" y="0"/>
              <a:chExt cx="3932046" cy="440575"/>
            </a:xfrm>
          </p:grpSpPr>
          <p:sp>
            <p:nvSpPr>
              <p:cNvPr name="Freeform 11" id="11"/>
              <p:cNvSpPr/>
              <p:nvPr/>
            </p:nvSpPr>
            <p:spPr>
              <a:xfrm flipH="false" flipV="false" rot="0">
                <a:off x="0" y="0"/>
                <a:ext cx="3932046" cy="440575"/>
              </a:xfrm>
              <a:custGeom>
                <a:avLst/>
                <a:gdLst/>
                <a:ahLst/>
                <a:cxnLst/>
                <a:rect r="r" b="b" t="t" l="l"/>
                <a:pathLst>
                  <a:path h="440575" w="3932046">
                    <a:moveTo>
                      <a:pt x="26447" y="0"/>
                    </a:moveTo>
                    <a:lnTo>
                      <a:pt x="3905599" y="0"/>
                    </a:lnTo>
                    <a:cubicBezTo>
                      <a:pt x="3912614" y="0"/>
                      <a:pt x="3919340" y="2786"/>
                      <a:pt x="3924300" y="7746"/>
                    </a:cubicBezTo>
                    <a:cubicBezTo>
                      <a:pt x="3929260" y="12706"/>
                      <a:pt x="3932046" y="19433"/>
                      <a:pt x="3932046" y="26447"/>
                    </a:cubicBezTo>
                    <a:lnTo>
                      <a:pt x="3932046" y="414128"/>
                    </a:lnTo>
                    <a:cubicBezTo>
                      <a:pt x="3932046" y="428734"/>
                      <a:pt x="3920205" y="440575"/>
                      <a:pt x="3905599" y="440575"/>
                    </a:cubicBezTo>
                    <a:lnTo>
                      <a:pt x="26447" y="440575"/>
                    </a:lnTo>
                    <a:cubicBezTo>
                      <a:pt x="19433" y="440575"/>
                      <a:pt x="12706" y="437789"/>
                      <a:pt x="7746" y="432829"/>
                    </a:cubicBezTo>
                    <a:cubicBezTo>
                      <a:pt x="2786" y="427869"/>
                      <a:pt x="0" y="421142"/>
                      <a:pt x="0" y="414128"/>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2" id="12"/>
              <p:cNvSpPr txBox="true"/>
              <p:nvPr/>
            </p:nvSpPr>
            <p:spPr>
              <a:xfrm>
                <a:off x="0" y="-38100"/>
                <a:ext cx="3932046" cy="478675"/>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3054572"/>
              <a:ext cx="19905984" cy="6714872"/>
              <a:chOff x="0" y="0"/>
              <a:chExt cx="3932046" cy="1326394"/>
            </a:xfrm>
          </p:grpSpPr>
          <p:sp>
            <p:nvSpPr>
              <p:cNvPr name="Freeform 14" id="14"/>
              <p:cNvSpPr/>
              <p:nvPr/>
            </p:nvSpPr>
            <p:spPr>
              <a:xfrm flipH="false" flipV="false" rot="0">
                <a:off x="0" y="0"/>
                <a:ext cx="3932046" cy="1326395"/>
              </a:xfrm>
              <a:custGeom>
                <a:avLst/>
                <a:gdLst/>
                <a:ahLst/>
                <a:cxnLst/>
                <a:rect r="r" b="b" t="t" l="l"/>
                <a:pathLst>
                  <a:path h="1326395" w="3932046">
                    <a:moveTo>
                      <a:pt x="26447" y="0"/>
                    </a:moveTo>
                    <a:lnTo>
                      <a:pt x="3905599" y="0"/>
                    </a:lnTo>
                    <a:cubicBezTo>
                      <a:pt x="3912614" y="0"/>
                      <a:pt x="3919340" y="2786"/>
                      <a:pt x="3924300" y="7746"/>
                    </a:cubicBezTo>
                    <a:cubicBezTo>
                      <a:pt x="3929260" y="12706"/>
                      <a:pt x="3932046" y="19433"/>
                      <a:pt x="3932046" y="26447"/>
                    </a:cubicBezTo>
                    <a:lnTo>
                      <a:pt x="3932046" y="1299948"/>
                    </a:lnTo>
                    <a:cubicBezTo>
                      <a:pt x="3932046" y="1314554"/>
                      <a:pt x="3920205" y="1326395"/>
                      <a:pt x="3905599" y="1326395"/>
                    </a:cubicBezTo>
                    <a:lnTo>
                      <a:pt x="26447" y="1326395"/>
                    </a:lnTo>
                    <a:cubicBezTo>
                      <a:pt x="19433" y="1326395"/>
                      <a:pt x="12706" y="1323608"/>
                      <a:pt x="7746" y="1318648"/>
                    </a:cubicBezTo>
                    <a:cubicBezTo>
                      <a:pt x="2786" y="1313689"/>
                      <a:pt x="0" y="1306962"/>
                      <a:pt x="0" y="1299948"/>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5" id="15"/>
              <p:cNvSpPr txBox="true"/>
              <p:nvPr/>
            </p:nvSpPr>
            <p:spPr>
              <a:xfrm>
                <a:off x="0" y="-38100"/>
                <a:ext cx="3932046" cy="1364494"/>
              </a:xfrm>
              <a:prstGeom prst="rect">
                <a:avLst/>
              </a:prstGeom>
            </p:spPr>
            <p:txBody>
              <a:bodyPr anchor="ctr" rtlCol="false" tIns="50800" lIns="50800" bIns="50800" rIns="50800"/>
              <a:lstStyle/>
              <a:p>
                <a:pPr algn="ctr">
                  <a:lnSpc>
                    <a:spcPts val="2659"/>
                  </a:lnSpc>
                </a:pPr>
              </a:p>
            </p:txBody>
          </p:sp>
        </p:grpSp>
      </p:grpSp>
      <p:grpSp>
        <p:nvGrpSpPr>
          <p:cNvPr name="Group 16" id="16"/>
          <p:cNvGrpSpPr/>
          <p:nvPr/>
        </p:nvGrpSpPr>
        <p:grpSpPr>
          <a:xfrm rot="0">
            <a:off x="695478" y="1763008"/>
            <a:ext cx="11282512" cy="6306876"/>
            <a:chOff x="0" y="0"/>
            <a:chExt cx="15043350" cy="8409167"/>
          </a:xfrm>
        </p:grpSpPr>
        <p:sp>
          <p:nvSpPr>
            <p:cNvPr name="TextBox 17" id="17"/>
            <p:cNvSpPr txBox="true"/>
            <p:nvPr/>
          </p:nvSpPr>
          <p:spPr>
            <a:xfrm rot="0">
              <a:off x="0" y="3730665"/>
              <a:ext cx="15043350" cy="4678502"/>
            </a:xfrm>
            <a:prstGeom prst="rect">
              <a:avLst/>
            </a:prstGeom>
          </p:spPr>
          <p:txBody>
            <a:bodyPr anchor="t" rtlCol="false" tIns="0" lIns="0" bIns="0" rIns="0">
              <a:spAutoFit/>
            </a:bodyPr>
            <a:lstStyle/>
            <a:p>
              <a:pPr algn="just">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a:t>
              </a:r>
            </a:p>
          </p:txBody>
        </p:sp>
        <p:sp>
          <p:nvSpPr>
            <p:cNvPr name="TextBox 18" id="18"/>
            <p:cNvSpPr txBox="true"/>
            <p:nvPr/>
          </p:nvSpPr>
          <p:spPr>
            <a:xfrm rot="0">
              <a:off x="1083357" y="-142875"/>
              <a:ext cx="12876636" cy="1719517"/>
            </a:xfrm>
            <a:prstGeom prst="rect">
              <a:avLst/>
            </a:prstGeom>
          </p:spPr>
          <p:txBody>
            <a:bodyPr anchor="t" rtlCol="false" tIns="0" lIns="0" bIns="0" rIns="0">
              <a:spAutoFit/>
            </a:bodyPr>
            <a:lstStyle/>
            <a:p>
              <a:pPr algn="ctr">
                <a:lnSpc>
                  <a:spcPts val="10948"/>
                </a:lnSpc>
              </a:pPr>
              <a:r>
                <a:rPr lang="en-US" sz="7820">
                  <a:solidFill>
                    <a:srgbClr val="A86147"/>
                  </a:solidFill>
                  <a:latin typeface="Fredoka"/>
                  <a:ea typeface="Fredoka"/>
                  <a:cs typeface="Fredoka"/>
                  <a:sym typeface="Fredoka"/>
                </a:rPr>
                <a:t>Background</a:t>
              </a:r>
            </a:p>
          </p:txBody>
        </p:sp>
      </p:grpSp>
      <p:sp>
        <p:nvSpPr>
          <p:cNvPr name="Freeform 19" id="19"/>
          <p:cNvSpPr/>
          <p:nvPr/>
        </p:nvSpPr>
        <p:spPr>
          <a:xfrm flipH="false" flipV="false" rot="0">
            <a:off x="12595526" y="6186568"/>
            <a:ext cx="4156309" cy="3340161"/>
          </a:xfrm>
          <a:custGeom>
            <a:avLst/>
            <a:gdLst/>
            <a:ahLst/>
            <a:cxnLst/>
            <a:rect r="r" b="b" t="t" l="l"/>
            <a:pathLst>
              <a:path h="3340161" w="4156309">
                <a:moveTo>
                  <a:pt x="0" y="0"/>
                </a:moveTo>
                <a:lnTo>
                  <a:pt x="4156310" y="0"/>
                </a:lnTo>
                <a:lnTo>
                  <a:pt x="4156310" y="3340161"/>
                </a:lnTo>
                <a:lnTo>
                  <a:pt x="0" y="33401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86147"/>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4926714" y="1479958"/>
            <a:ext cx="14929488" cy="7327083"/>
            <a:chOff x="0" y="0"/>
            <a:chExt cx="19905984" cy="9769444"/>
          </a:xfrm>
        </p:grpSpPr>
        <p:grpSp>
          <p:nvGrpSpPr>
            <p:cNvPr name="Group 10" id="10"/>
            <p:cNvGrpSpPr/>
            <p:nvPr/>
          </p:nvGrpSpPr>
          <p:grpSpPr>
            <a:xfrm rot="0">
              <a:off x="0" y="0"/>
              <a:ext cx="19905984" cy="2230411"/>
              <a:chOff x="0" y="0"/>
              <a:chExt cx="3932046" cy="440575"/>
            </a:xfrm>
          </p:grpSpPr>
          <p:sp>
            <p:nvSpPr>
              <p:cNvPr name="Freeform 11" id="11"/>
              <p:cNvSpPr/>
              <p:nvPr/>
            </p:nvSpPr>
            <p:spPr>
              <a:xfrm flipH="false" flipV="false" rot="0">
                <a:off x="0" y="0"/>
                <a:ext cx="3932046" cy="440575"/>
              </a:xfrm>
              <a:custGeom>
                <a:avLst/>
                <a:gdLst/>
                <a:ahLst/>
                <a:cxnLst/>
                <a:rect r="r" b="b" t="t" l="l"/>
                <a:pathLst>
                  <a:path h="440575" w="3932046">
                    <a:moveTo>
                      <a:pt x="26447" y="0"/>
                    </a:moveTo>
                    <a:lnTo>
                      <a:pt x="3905599" y="0"/>
                    </a:lnTo>
                    <a:cubicBezTo>
                      <a:pt x="3912614" y="0"/>
                      <a:pt x="3919340" y="2786"/>
                      <a:pt x="3924300" y="7746"/>
                    </a:cubicBezTo>
                    <a:cubicBezTo>
                      <a:pt x="3929260" y="12706"/>
                      <a:pt x="3932046" y="19433"/>
                      <a:pt x="3932046" y="26447"/>
                    </a:cubicBezTo>
                    <a:lnTo>
                      <a:pt x="3932046" y="414128"/>
                    </a:lnTo>
                    <a:cubicBezTo>
                      <a:pt x="3932046" y="428734"/>
                      <a:pt x="3920205" y="440575"/>
                      <a:pt x="3905599" y="440575"/>
                    </a:cubicBezTo>
                    <a:lnTo>
                      <a:pt x="26447" y="440575"/>
                    </a:lnTo>
                    <a:cubicBezTo>
                      <a:pt x="19433" y="440575"/>
                      <a:pt x="12706" y="437789"/>
                      <a:pt x="7746" y="432829"/>
                    </a:cubicBezTo>
                    <a:cubicBezTo>
                      <a:pt x="2786" y="427869"/>
                      <a:pt x="0" y="421142"/>
                      <a:pt x="0" y="414128"/>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2" id="12"/>
              <p:cNvSpPr txBox="true"/>
              <p:nvPr/>
            </p:nvSpPr>
            <p:spPr>
              <a:xfrm>
                <a:off x="0" y="-38100"/>
                <a:ext cx="3932046" cy="478675"/>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3054572"/>
              <a:ext cx="19905984" cy="6714872"/>
              <a:chOff x="0" y="0"/>
              <a:chExt cx="3932046" cy="1326394"/>
            </a:xfrm>
          </p:grpSpPr>
          <p:sp>
            <p:nvSpPr>
              <p:cNvPr name="Freeform 14" id="14"/>
              <p:cNvSpPr/>
              <p:nvPr/>
            </p:nvSpPr>
            <p:spPr>
              <a:xfrm flipH="false" flipV="false" rot="0">
                <a:off x="0" y="0"/>
                <a:ext cx="3932046" cy="1326395"/>
              </a:xfrm>
              <a:custGeom>
                <a:avLst/>
                <a:gdLst/>
                <a:ahLst/>
                <a:cxnLst/>
                <a:rect r="r" b="b" t="t" l="l"/>
                <a:pathLst>
                  <a:path h="1326395" w="3932046">
                    <a:moveTo>
                      <a:pt x="26447" y="0"/>
                    </a:moveTo>
                    <a:lnTo>
                      <a:pt x="3905599" y="0"/>
                    </a:lnTo>
                    <a:cubicBezTo>
                      <a:pt x="3912614" y="0"/>
                      <a:pt x="3919340" y="2786"/>
                      <a:pt x="3924300" y="7746"/>
                    </a:cubicBezTo>
                    <a:cubicBezTo>
                      <a:pt x="3929260" y="12706"/>
                      <a:pt x="3932046" y="19433"/>
                      <a:pt x="3932046" y="26447"/>
                    </a:cubicBezTo>
                    <a:lnTo>
                      <a:pt x="3932046" y="1299948"/>
                    </a:lnTo>
                    <a:cubicBezTo>
                      <a:pt x="3932046" y="1314554"/>
                      <a:pt x="3920205" y="1326395"/>
                      <a:pt x="3905599" y="1326395"/>
                    </a:cubicBezTo>
                    <a:lnTo>
                      <a:pt x="26447" y="1326395"/>
                    </a:lnTo>
                    <a:cubicBezTo>
                      <a:pt x="19433" y="1326395"/>
                      <a:pt x="12706" y="1323608"/>
                      <a:pt x="7746" y="1318648"/>
                    </a:cubicBezTo>
                    <a:cubicBezTo>
                      <a:pt x="2786" y="1313689"/>
                      <a:pt x="0" y="1306962"/>
                      <a:pt x="0" y="1299948"/>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5" id="15"/>
              <p:cNvSpPr txBox="true"/>
              <p:nvPr/>
            </p:nvSpPr>
            <p:spPr>
              <a:xfrm>
                <a:off x="0" y="-38100"/>
                <a:ext cx="3932046" cy="1364494"/>
              </a:xfrm>
              <a:prstGeom prst="rect">
                <a:avLst/>
              </a:prstGeom>
            </p:spPr>
            <p:txBody>
              <a:bodyPr anchor="ctr" rtlCol="false" tIns="50800" lIns="50800" bIns="50800" rIns="50800"/>
              <a:lstStyle/>
              <a:p>
                <a:pPr algn="ctr">
                  <a:lnSpc>
                    <a:spcPts val="2659"/>
                  </a:lnSpc>
                </a:pPr>
              </a:p>
            </p:txBody>
          </p:sp>
        </p:grpSp>
      </p:grpSp>
      <p:grpSp>
        <p:nvGrpSpPr>
          <p:cNvPr name="Group 16" id="16"/>
          <p:cNvGrpSpPr/>
          <p:nvPr/>
        </p:nvGrpSpPr>
        <p:grpSpPr>
          <a:xfrm rot="0">
            <a:off x="5976788" y="1800397"/>
            <a:ext cx="11282512" cy="6306876"/>
            <a:chOff x="0" y="0"/>
            <a:chExt cx="15043350" cy="8409167"/>
          </a:xfrm>
        </p:grpSpPr>
        <p:sp>
          <p:nvSpPr>
            <p:cNvPr name="TextBox 17" id="17"/>
            <p:cNvSpPr txBox="true"/>
            <p:nvPr/>
          </p:nvSpPr>
          <p:spPr>
            <a:xfrm rot="0">
              <a:off x="0" y="3730665"/>
              <a:ext cx="15043350" cy="4678502"/>
            </a:xfrm>
            <a:prstGeom prst="rect">
              <a:avLst/>
            </a:prstGeom>
          </p:spPr>
          <p:txBody>
            <a:bodyPr anchor="t" rtlCol="false" tIns="0" lIns="0" bIns="0" rIns="0">
              <a:spAutoFit/>
            </a:bodyPr>
            <a:lstStyle/>
            <a:p>
              <a:pPr algn="just">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a:t>
              </a:r>
            </a:p>
          </p:txBody>
        </p:sp>
        <p:sp>
          <p:nvSpPr>
            <p:cNvPr name="TextBox 18" id="18"/>
            <p:cNvSpPr txBox="true"/>
            <p:nvPr/>
          </p:nvSpPr>
          <p:spPr>
            <a:xfrm rot="0">
              <a:off x="1083357" y="-142875"/>
              <a:ext cx="12876636" cy="1719517"/>
            </a:xfrm>
            <a:prstGeom prst="rect">
              <a:avLst/>
            </a:prstGeom>
          </p:spPr>
          <p:txBody>
            <a:bodyPr anchor="t" rtlCol="false" tIns="0" lIns="0" bIns="0" rIns="0">
              <a:spAutoFit/>
            </a:bodyPr>
            <a:lstStyle/>
            <a:p>
              <a:pPr algn="ctr">
                <a:lnSpc>
                  <a:spcPts val="10948"/>
                </a:lnSpc>
              </a:pPr>
              <a:r>
                <a:rPr lang="en-US" sz="7820">
                  <a:solidFill>
                    <a:srgbClr val="A86147"/>
                  </a:solidFill>
                  <a:latin typeface="Fredoka"/>
                  <a:ea typeface="Fredoka"/>
                  <a:cs typeface="Fredoka"/>
                  <a:sym typeface="Fredoka"/>
                </a:rPr>
                <a:t>Problem</a:t>
              </a:r>
            </a:p>
          </p:txBody>
        </p:sp>
      </p:grpSp>
      <p:sp>
        <p:nvSpPr>
          <p:cNvPr name="Freeform 19" id="19"/>
          <p:cNvSpPr/>
          <p:nvPr/>
        </p:nvSpPr>
        <p:spPr>
          <a:xfrm flipH="false" flipV="false" rot="0">
            <a:off x="2148212" y="5143500"/>
            <a:ext cx="3371800" cy="4479445"/>
          </a:xfrm>
          <a:custGeom>
            <a:avLst/>
            <a:gdLst/>
            <a:ahLst/>
            <a:cxnLst/>
            <a:rect r="r" b="b" t="t" l="l"/>
            <a:pathLst>
              <a:path h="4479445" w="3371800">
                <a:moveTo>
                  <a:pt x="0" y="0"/>
                </a:moveTo>
                <a:lnTo>
                  <a:pt x="3371800" y="0"/>
                </a:lnTo>
                <a:lnTo>
                  <a:pt x="3371800" y="4479445"/>
                </a:lnTo>
                <a:lnTo>
                  <a:pt x="0" y="44794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86147"/>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946501" y="1479958"/>
            <a:ext cx="14394999" cy="1672808"/>
            <a:chOff x="0" y="0"/>
            <a:chExt cx="3791275" cy="440575"/>
          </a:xfrm>
        </p:grpSpPr>
        <p:sp>
          <p:nvSpPr>
            <p:cNvPr name="Freeform 10" id="10"/>
            <p:cNvSpPr/>
            <p:nvPr/>
          </p:nvSpPr>
          <p:spPr>
            <a:xfrm flipH="false" flipV="false" rot="0">
              <a:off x="0" y="0"/>
              <a:ext cx="3791275" cy="440575"/>
            </a:xfrm>
            <a:custGeom>
              <a:avLst/>
              <a:gdLst/>
              <a:ahLst/>
              <a:cxnLst/>
              <a:rect r="r" b="b" t="t" l="l"/>
              <a:pathLst>
                <a:path h="440575" w="3791275">
                  <a:moveTo>
                    <a:pt x="27429" y="0"/>
                  </a:moveTo>
                  <a:lnTo>
                    <a:pt x="3763846" y="0"/>
                  </a:lnTo>
                  <a:cubicBezTo>
                    <a:pt x="3771121" y="0"/>
                    <a:pt x="3778098" y="2890"/>
                    <a:pt x="3783242" y="8034"/>
                  </a:cubicBezTo>
                  <a:cubicBezTo>
                    <a:pt x="3788385" y="13178"/>
                    <a:pt x="3791275" y="20154"/>
                    <a:pt x="3791275" y="27429"/>
                  </a:cubicBezTo>
                  <a:lnTo>
                    <a:pt x="3791275" y="413146"/>
                  </a:lnTo>
                  <a:cubicBezTo>
                    <a:pt x="3791275" y="420421"/>
                    <a:pt x="3788385" y="427397"/>
                    <a:pt x="3783242" y="432541"/>
                  </a:cubicBezTo>
                  <a:cubicBezTo>
                    <a:pt x="3778098" y="437685"/>
                    <a:pt x="3771121" y="440575"/>
                    <a:pt x="3763846" y="440575"/>
                  </a:cubicBezTo>
                  <a:lnTo>
                    <a:pt x="27429" y="440575"/>
                  </a:lnTo>
                  <a:cubicBezTo>
                    <a:pt x="20154" y="440575"/>
                    <a:pt x="13178" y="437685"/>
                    <a:pt x="8034" y="432541"/>
                  </a:cubicBezTo>
                  <a:cubicBezTo>
                    <a:pt x="2890" y="427397"/>
                    <a:pt x="0" y="420421"/>
                    <a:pt x="0" y="413146"/>
                  </a:cubicBezTo>
                  <a:lnTo>
                    <a:pt x="0" y="27429"/>
                  </a:lnTo>
                  <a:cubicBezTo>
                    <a:pt x="0" y="20154"/>
                    <a:pt x="2890" y="13178"/>
                    <a:pt x="8034" y="8034"/>
                  </a:cubicBezTo>
                  <a:cubicBezTo>
                    <a:pt x="13178" y="2890"/>
                    <a:pt x="20154" y="0"/>
                    <a:pt x="27429" y="0"/>
                  </a:cubicBezTo>
                  <a:close/>
                </a:path>
              </a:pathLst>
            </a:custGeom>
            <a:solidFill>
              <a:srgbClr val="FFFFFF"/>
            </a:solidFill>
          </p:spPr>
        </p:sp>
        <p:sp>
          <p:nvSpPr>
            <p:cNvPr name="TextBox 11" id="11"/>
            <p:cNvSpPr txBox="true"/>
            <p:nvPr/>
          </p:nvSpPr>
          <p:spPr>
            <a:xfrm>
              <a:off x="0" y="-38100"/>
              <a:ext cx="3791275" cy="47867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946501" y="3770888"/>
            <a:ext cx="6930255" cy="5036154"/>
            <a:chOff x="0" y="0"/>
            <a:chExt cx="1825252" cy="1326394"/>
          </a:xfrm>
        </p:grpSpPr>
        <p:sp>
          <p:nvSpPr>
            <p:cNvPr name="Freeform 13" id="13"/>
            <p:cNvSpPr/>
            <p:nvPr/>
          </p:nvSpPr>
          <p:spPr>
            <a:xfrm flipH="false" flipV="false" rot="0">
              <a:off x="0" y="0"/>
              <a:ext cx="1825252" cy="1326395"/>
            </a:xfrm>
            <a:custGeom>
              <a:avLst/>
              <a:gdLst/>
              <a:ahLst/>
              <a:cxnLst/>
              <a:rect r="r" b="b" t="t" l="l"/>
              <a:pathLst>
                <a:path h="1326395" w="1825252">
                  <a:moveTo>
                    <a:pt x="56973" y="0"/>
                  </a:moveTo>
                  <a:lnTo>
                    <a:pt x="1768279" y="0"/>
                  </a:lnTo>
                  <a:cubicBezTo>
                    <a:pt x="1799744" y="0"/>
                    <a:pt x="1825252" y="25508"/>
                    <a:pt x="1825252" y="56973"/>
                  </a:cubicBezTo>
                  <a:lnTo>
                    <a:pt x="1825252" y="1269421"/>
                  </a:lnTo>
                  <a:cubicBezTo>
                    <a:pt x="1825252" y="1300887"/>
                    <a:pt x="1799744" y="1326395"/>
                    <a:pt x="1768279" y="1326395"/>
                  </a:cubicBezTo>
                  <a:lnTo>
                    <a:pt x="56973" y="1326395"/>
                  </a:lnTo>
                  <a:cubicBezTo>
                    <a:pt x="41863" y="1326395"/>
                    <a:pt x="27372" y="1320392"/>
                    <a:pt x="16687" y="1309707"/>
                  </a:cubicBezTo>
                  <a:cubicBezTo>
                    <a:pt x="6003" y="1299023"/>
                    <a:pt x="0" y="1284532"/>
                    <a:pt x="0" y="1269421"/>
                  </a:cubicBezTo>
                  <a:lnTo>
                    <a:pt x="0" y="56973"/>
                  </a:lnTo>
                  <a:cubicBezTo>
                    <a:pt x="0" y="25508"/>
                    <a:pt x="25508" y="0"/>
                    <a:pt x="56973" y="0"/>
                  </a:cubicBezTo>
                  <a:close/>
                </a:path>
              </a:pathLst>
            </a:custGeom>
            <a:solidFill>
              <a:srgbClr val="FFFFFF"/>
            </a:solidFill>
          </p:spPr>
        </p:sp>
        <p:sp>
          <p:nvSpPr>
            <p:cNvPr name="TextBox 14" id="14"/>
            <p:cNvSpPr txBox="true"/>
            <p:nvPr/>
          </p:nvSpPr>
          <p:spPr>
            <a:xfrm>
              <a:off x="0" y="-38100"/>
              <a:ext cx="1825252" cy="1364494"/>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411245" y="3770888"/>
            <a:ext cx="6930255" cy="5036154"/>
            <a:chOff x="0" y="0"/>
            <a:chExt cx="1825252" cy="1326394"/>
          </a:xfrm>
        </p:grpSpPr>
        <p:sp>
          <p:nvSpPr>
            <p:cNvPr name="Freeform 16" id="16"/>
            <p:cNvSpPr/>
            <p:nvPr/>
          </p:nvSpPr>
          <p:spPr>
            <a:xfrm flipH="false" flipV="false" rot="0">
              <a:off x="0" y="0"/>
              <a:ext cx="1825252" cy="1326395"/>
            </a:xfrm>
            <a:custGeom>
              <a:avLst/>
              <a:gdLst/>
              <a:ahLst/>
              <a:cxnLst/>
              <a:rect r="r" b="b" t="t" l="l"/>
              <a:pathLst>
                <a:path h="1326395" w="1825252">
                  <a:moveTo>
                    <a:pt x="56973" y="0"/>
                  </a:moveTo>
                  <a:lnTo>
                    <a:pt x="1768279" y="0"/>
                  </a:lnTo>
                  <a:cubicBezTo>
                    <a:pt x="1799744" y="0"/>
                    <a:pt x="1825252" y="25508"/>
                    <a:pt x="1825252" y="56973"/>
                  </a:cubicBezTo>
                  <a:lnTo>
                    <a:pt x="1825252" y="1269421"/>
                  </a:lnTo>
                  <a:cubicBezTo>
                    <a:pt x="1825252" y="1300887"/>
                    <a:pt x="1799744" y="1326395"/>
                    <a:pt x="1768279" y="1326395"/>
                  </a:cubicBezTo>
                  <a:lnTo>
                    <a:pt x="56973" y="1326395"/>
                  </a:lnTo>
                  <a:cubicBezTo>
                    <a:pt x="41863" y="1326395"/>
                    <a:pt x="27372" y="1320392"/>
                    <a:pt x="16687" y="1309707"/>
                  </a:cubicBezTo>
                  <a:cubicBezTo>
                    <a:pt x="6003" y="1299023"/>
                    <a:pt x="0" y="1284532"/>
                    <a:pt x="0" y="1269421"/>
                  </a:cubicBezTo>
                  <a:lnTo>
                    <a:pt x="0" y="56973"/>
                  </a:lnTo>
                  <a:cubicBezTo>
                    <a:pt x="0" y="25508"/>
                    <a:pt x="25508" y="0"/>
                    <a:pt x="56973" y="0"/>
                  </a:cubicBezTo>
                  <a:close/>
                </a:path>
              </a:pathLst>
            </a:custGeom>
            <a:solidFill>
              <a:srgbClr val="FFFFFF"/>
            </a:solidFill>
          </p:spPr>
        </p:sp>
        <p:sp>
          <p:nvSpPr>
            <p:cNvPr name="TextBox 17" id="17"/>
            <p:cNvSpPr txBox="true"/>
            <p:nvPr/>
          </p:nvSpPr>
          <p:spPr>
            <a:xfrm>
              <a:off x="0" y="-38100"/>
              <a:ext cx="1825252" cy="1364494"/>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2972683" y="4919153"/>
            <a:ext cx="4877890" cy="2691998"/>
          </a:xfrm>
          <a:prstGeom prst="rect">
            <a:avLst/>
          </a:prstGeom>
        </p:spPr>
        <p:txBody>
          <a:bodyPr anchor="t" rtlCol="false" tIns="0" lIns="0" bIns="0" rIns="0">
            <a:spAutoFit/>
          </a:bodyPr>
          <a:lstStyle/>
          <a:p>
            <a:pPr algn="just">
              <a:lnSpc>
                <a:spcPts val="3557"/>
              </a:lnSpc>
            </a:pPr>
            <a:r>
              <a:rPr lang="en-US" sz="2541">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a:t>
            </a:r>
          </a:p>
        </p:txBody>
      </p:sp>
      <p:sp>
        <p:nvSpPr>
          <p:cNvPr name="TextBox 19" id="19"/>
          <p:cNvSpPr txBox="true"/>
          <p:nvPr/>
        </p:nvSpPr>
        <p:spPr>
          <a:xfrm rot="0">
            <a:off x="4315262" y="1556376"/>
            <a:ext cx="9657477" cy="1325356"/>
          </a:xfrm>
          <a:prstGeom prst="rect">
            <a:avLst/>
          </a:prstGeom>
        </p:spPr>
        <p:txBody>
          <a:bodyPr anchor="t" rtlCol="false" tIns="0" lIns="0" bIns="0" rIns="0">
            <a:spAutoFit/>
          </a:bodyPr>
          <a:lstStyle/>
          <a:p>
            <a:pPr algn="ctr">
              <a:lnSpc>
                <a:spcPts val="10948"/>
              </a:lnSpc>
            </a:pPr>
            <a:r>
              <a:rPr lang="en-US" sz="7820">
                <a:solidFill>
                  <a:srgbClr val="A86147"/>
                </a:solidFill>
                <a:latin typeface="Fredoka"/>
                <a:ea typeface="Fredoka"/>
                <a:cs typeface="Fredoka"/>
                <a:sym typeface="Fredoka"/>
              </a:rPr>
              <a:t>Goal</a:t>
            </a:r>
          </a:p>
        </p:txBody>
      </p:sp>
      <p:sp>
        <p:nvSpPr>
          <p:cNvPr name="TextBox 20" id="20"/>
          <p:cNvSpPr txBox="true"/>
          <p:nvPr/>
        </p:nvSpPr>
        <p:spPr>
          <a:xfrm rot="0">
            <a:off x="10437427" y="4919153"/>
            <a:ext cx="4877890" cy="2691998"/>
          </a:xfrm>
          <a:prstGeom prst="rect">
            <a:avLst/>
          </a:prstGeom>
        </p:spPr>
        <p:txBody>
          <a:bodyPr anchor="t" rtlCol="false" tIns="0" lIns="0" bIns="0" rIns="0">
            <a:spAutoFit/>
          </a:bodyPr>
          <a:lstStyle/>
          <a:p>
            <a:pPr algn="just">
              <a:lnSpc>
                <a:spcPts val="3557"/>
              </a:lnSpc>
            </a:pPr>
            <a:r>
              <a:rPr lang="en-US" sz="2541">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86147"/>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946501" y="1479958"/>
            <a:ext cx="14394999" cy="1672808"/>
            <a:chOff x="0" y="0"/>
            <a:chExt cx="3791275" cy="440575"/>
          </a:xfrm>
        </p:grpSpPr>
        <p:sp>
          <p:nvSpPr>
            <p:cNvPr name="Freeform 10" id="10"/>
            <p:cNvSpPr/>
            <p:nvPr/>
          </p:nvSpPr>
          <p:spPr>
            <a:xfrm flipH="false" flipV="false" rot="0">
              <a:off x="0" y="0"/>
              <a:ext cx="3791275" cy="440575"/>
            </a:xfrm>
            <a:custGeom>
              <a:avLst/>
              <a:gdLst/>
              <a:ahLst/>
              <a:cxnLst/>
              <a:rect r="r" b="b" t="t" l="l"/>
              <a:pathLst>
                <a:path h="440575" w="3791275">
                  <a:moveTo>
                    <a:pt x="27429" y="0"/>
                  </a:moveTo>
                  <a:lnTo>
                    <a:pt x="3763846" y="0"/>
                  </a:lnTo>
                  <a:cubicBezTo>
                    <a:pt x="3771121" y="0"/>
                    <a:pt x="3778098" y="2890"/>
                    <a:pt x="3783242" y="8034"/>
                  </a:cubicBezTo>
                  <a:cubicBezTo>
                    <a:pt x="3788385" y="13178"/>
                    <a:pt x="3791275" y="20154"/>
                    <a:pt x="3791275" y="27429"/>
                  </a:cubicBezTo>
                  <a:lnTo>
                    <a:pt x="3791275" y="413146"/>
                  </a:lnTo>
                  <a:cubicBezTo>
                    <a:pt x="3791275" y="420421"/>
                    <a:pt x="3788385" y="427397"/>
                    <a:pt x="3783242" y="432541"/>
                  </a:cubicBezTo>
                  <a:cubicBezTo>
                    <a:pt x="3778098" y="437685"/>
                    <a:pt x="3771121" y="440575"/>
                    <a:pt x="3763846" y="440575"/>
                  </a:cubicBezTo>
                  <a:lnTo>
                    <a:pt x="27429" y="440575"/>
                  </a:lnTo>
                  <a:cubicBezTo>
                    <a:pt x="20154" y="440575"/>
                    <a:pt x="13178" y="437685"/>
                    <a:pt x="8034" y="432541"/>
                  </a:cubicBezTo>
                  <a:cubicBezTo>
                    <a:pt x="2890" y="427397"/>
                    <a:pt x="0" y="420421"/>
                    <a:pt x="0" y="413146"/>
                  </a:cubicBezTo>
                  <a:lnTo>
                    <a:pt x="0" y="27429"/>
                  </a:lnTo>
                  <a:cubicBezTo>
                    <a:pt x="0" y="20154"/>
                    <a:pt x="2890" y="13178"/>
                    <a:pt x="8034" y="8034"/>
                  </a:cubicBezTo>
                  <a:cubicBezTo>
                    <a:pt x="13178" y="2890"/>
                    <a:pt x="20154" y="0"/>
                    <a:pt x="27429" y="0"/>
                  </a:cubicBezTo>
                  <a:close/>
                </a:path>
              </a:pathLst>
            </a:custGeom>
            <a:solidFill>
              <a:srgbClr val="FFFFFF"/>
            </a:solidFill>
          </p:spPr>
        </p:sp>
        <p:sp>
          <p:nvSpPr>
            <p:cNvPr name="TextBox 11" id="11"/>
            <p:cNvSpPr txBox="true"/>
            <p:nvPr/>
          </p:nvSpPr>
          <p:spPr>
            <a:xfrm>
              <a:off x="0" y="-38100"/>
              <a:ext cx="3791275" cy="47867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946501" y="3770888"/>
            <a:ext cx="6930255" cy="5036154"/>
            <a:chOff x="0" y="0"/>
            <a:chExt cx="1825252" cy="1326394"/>
          </a:xfrm>
        </p:grpSpPr>
        <p:sp>
          <p:nvSpPr>
            <p:cNvPr name="Freeform 13" id="13"/>
            <p:cNvSpPr/>
            <p:nvPr/>
          </p:nvSpPr>
          <p:spPr>
            <a:xfrm flipH="false" flipV="false" rot="0">
              <a:off x="0" y="0"/>
              <a:ext cx="1825252" cy="1326395"/>
            </a:xfrm>
            <a:custGeom>
              <a:avLst/>
              <a:gdLst/>
              <a:ahLst/>
              <a:cxnLst/>
              <a:rect r="r" b="b" t="t" l="l"/>
              <a:pathLst>
                <a:path h="1326395" w="1825252">
                  <a:moveTo>
                    <a:pt x="56973" y="0"/>
                  </a:moveTo>
                  <a:lnTo>
                    <a:pt x="1768279" y="0"/>
                  </a:lnTo>
                  <a:cubicBezTo>
                    <a:pt x="1799744" y="0"/>
                    <a:pt x="1825252" y="25508"/>
                    <a:pt x="1825252" y="56973"/>
                  </a:cubicBezTo>
                  <a:lnTo>
                    <a:pt x="1825252" y="1269421"/>
                  </a:lnTo>
                  <a:cubicBezTo>
                    <a:pt x="1825252" y="1300887"/>
                    <a:pt x="1799744" y="1326395"/>
                    <a:pt x="1768279" y="1326395"/>
                  </a:cubicBezTo>
                  <a:lnTo>
                    <a:pt x="56973" y="1326395"/>
                  </a:lnTo>
                  <a:cubicBezTo>
                    <a:pt x="41863" y="1326395"/>
                    <a:pt x="27372" y="1320392"/>
                    <a:pt x="16687" y="1309707"/>
                  </a:cubicBezTo>
                  <a:cubicBezTo>
                    <a:pt x="6003" y="1299023"/>
                    <a:pt x="0" y="1284532"/>
                    <a:pt x="0" y="1269421"/>
                  </a:cubicBezTo>
                  <a:lnTo>
                    <a:pt x="0" y="56973"/>
                  </a:lnTo>
                  <a:cubicBezTo>
                    <a:pt x="0" y="25508"/>
                    <a:pt x="25508" y="0"/>
                    <a:pt x="56973" y="0"/>
                  </a:cubicBezTo>
                  <a:close/>
                </a:path>
              </a:pathLst>
            </a:custGeom>
            <a:solidFill>
              <a:srgbClr val="FFFFFF"/>
            </a:solidFill>
          </p:spPr>
        </p:sp>
        <p:sp>
          <p:nvSpPr>
            <p:cNvPr name="TextBox 14" id="14"/>
            <p:cNvSpPr txBox="true"/>
            <p:nvPr/>
          </p:nvSpPr>
          <p:spPr>
            <a:xfrm>
              <a:off x="0" y="-38100"/>
              <a:ext cx="1825252" cy="1364494"/>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411245" y="3770888"/>
            <a:ext cx="6930255" cy="5036154"/>
            <a:chOff x="0" y="0"/>
            <a:chExt cx="1825252" cy="1326394"/>
          </a:xfrm>
        </p:grpSpPr>
        <p:sp>
          <p:nvSpPr>
            <p:cNvPr name="Freeform 16" id="16"/>
            <p:cNvSpPr/>
            <p:nvPr/>
          </p:nvSpPr>
          <p:spPr>
            <a:xfrm flipH="false" flipV="false" rot="0">
              <a:off x="0" y="0"/>
              <a:ext cx="1825252" cy="1326395"/>
            </a:xfrm>
            <a:custGeom>
              <a:avLst/>
              <a:gdLst/>
              <a:ahLst/>
              <a:cxnLst/>
              <a:rect r="r" b="b" t="t" l="l"/>
              <a:pathLst>
                <a:path h="1326395" w="1825252">
                  <a:moveTo>
                    <a:pt x="56973" y="0"/>
                  </a:moveTo>
                  <a:lnTo>
                    <a:pt x="1768279" y="0"/>
                  </a:lnTo>
                  <a:cubicBezTo>
                    <a:pt x="1799744" y="0"/>
                    <a:pt x="1825252" y="25508"/>
                    <a:pt x="1825252" y="56973"/>
                  </a:cubicBezTo>
                  <a:lnTo>
                    <a:pt x="1825252" y="1269421"/>
                  </a:lnTo>
                  <a:cubicBezTo>
                    <a:pt x="1825252" y="1300887"/>
                    <a:pt x="1799744" y="1326395"/>
                    <a:pt x="1768279" y="1326395"/>
                  </a:cubicBezTo>
                  <a:lnTo>
                    <a:pt x="56973" y="1326395"/>
                  </a:lnTo>
                  <a:cubicBezTo>
                    <a:pt x="41863" y="1326395"/>
                    <a:pt x="27372" y="1320392"/>
                    <a:pt x="16687" y="1309707"/>
                  </a:cubicBezTo>
                  <a:cubicBezTo>
                    <a:pt x="6003" y="1299023"/>
                    <a:pt x="0" y="1284532"/>
                    <a:pt x="0" y="1269421"/>
                  </a:cubicBezTo>
                  <a:lnTo>
                    <a:pt x="0" y="56973"/>
                  </a:lnTo>
                  <a:cubicBezTo>
                    <a:pt x="0" y="25508"/>
                    <a:pt x="25508" y="0"/>
                    <a:pt x="56973" y="0"/>
                  </a:cubicBezTo>
                  <a:close/>
                </a:path>
              </a:pathLst>
            </a:custGeom>
            <a:solidFill>
              <a:srgbClr val="FFFFFF"/>
            </a:solidFill>
          </p:spPr>
        </p:sp>
        <p:sp>
          <p:nvSpPr>
            <p:cNvPr name="TextBox 17" id="17"/>
            <p:cNvSpPr txBox="true"/>
            <p:nvPr/>
          </p:nvSpPr>
          <p:spPr>
            <a:xfrm>
              <a:off x="0" y="-38100"/>
              <a:ext cx="1825252" cy="1364494"/>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3654086" y="1472716"/>
            <a:ext cx="10979828" cy="1515842"/>
          </a:xfrm>
          <a:prstGeom prst="rect">
            <a:avLst/>
          </a:prstGeom>
        </p:spPr>
        <p:txBody>
          <a:bodyPr anchor="t" rtlCol="false" tIns="0" lIns="0" bIns="0" rIns="0">
            <a:spAutoFit/>
          </a:bodyPr>
          <a:lstStyle/>
          <a:p>
            <a:pPr algn="ctr">
              <a:lnSpc>
                <a:spcPts val="12448"/>
              </a:lnSpc>
            </a:pPr>
            <a:r>
              <a:rPr lang="en-US" sz="8891">
                <a:solidFill>
                  <a:srgbClr val="A86147"/>
                </a:solidFill>
                <a:latin typeface="Fredoka"/>
                <a:ea typeface="Fredoka"/>
                <a:cs typeface="Fredoka"/>
                <a:sym typeface="Fredoka"/>
              </a:rPr>
              <a:t>Hypothesis</a:t>
            </a:r>
          </a:p>
        </p:txBody>
      </p:sp>
      <p:sp>
        <p:nvSpPr>
          <p:cNvPr name="TextBox 19" id="19"/>
          <p:cNvSpPr txBox="true"/>
          <p:nvPr/>
        </p:nvSpPr>
        <p:spPr>
          <a:xfrm rot="0">
            <a:off x="10437427" y="4919153"/>
            <a:ext cx="4877890" cy="2691998"/>
          </a:xfrm>
          <a:prstGeom prst="rect">
            <a:avLst/>
          </a:prstGeom>
        </p:spPr>
        <p:txBody>
          <a:bodyPr anchor="t" rtlCol="false" tIns="0" lIns="0" bIns="0" rIns="0">
            <a:spAutoFit/>
          </a:bodyPr>
          <a:lstStyle/>
          <a:p>
            <a:pPr algn="just">
              <a:lnSpc>
                <a:spcPts val="3557"/>
              </a:lnSpc>
            </a:pPr>
            <a:r>
              <a:rPr lang="en-US" sz="2541">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a:t>
            </a:r>
          </a:p>
        </p:txBody>
      </p:sp>
      <p:sp>
        <p:nvSpPr>
          <p:cNvPr name="TextBox 20" id="20"/>
          <p:cNvSpPr txBox="true"/>
          <p:nvPr/>
        </p:nvSpPr>
        <p:spPr>
          <a:xfrm rot="0">
            <a:off x="2972683" y="4919153"/>
            <a:ext cx="4877890" cy="2691998"/>
          </a:xfrm>
          <a:prstGeom prst="rect">
            <a:avLst/>
          </a:prstGeom>
        </p:spPr>
        <p:txBody>
          <a:bodyPr anchor="t" rtlCol="false" tIns="0" lIns="0" bIns="0" rIns="0">
            <a:spAutoFit/>
          </a:bodyPr>
          <a:lstStyle/>
          <a:p>
            <a:pPr algn="just">
              <a:lnSpc>
                <a:spcPts val="3557"/>
              </a:lnSpc>
            </a:pPr>
            <a:r>
              <a:rPr lang="en-US" sz="2541">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D5F2B"/>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679256" y="2326655"/>
            <a:ext cx="14929488" cy="6480386"/>
            <a:chOff x="0" y="0"/>
            <a:chExt cx="3932046" cy="1706768"/>
          </a:xfrm>
        </p:grpSpPr>
        <p:sp>
          <p:nvSpPr>
            <p:cNvPr name="Freeform 10" id="10"/>
            <p:cNvSpPr/>
            <p:nvPr/>
          </p:nvSpPr>
          <p:spPr>
            <a:xfrm flipH="false" flipV="false" rot="0">
              <a:off x="0" y="0"/>
              <a:ext cx="3932046" cy="1706768"/>
            </a:xfrm>
            <a:custGeom>
              <a:avLst/>
              <a:gdLst/>
              <a:ahLst/>
              <a:cxnLst/>
              <a:rect r="r" b="b" t="t" l="l"/>
              <a:pathLst>
                <a:path h="1706768" w="3932046">
                  <a:moveTo>
                    <a:pt x="26447" y="0"/>
                  </a:moveTo>
                  <a:lnTo>
                    <a:pt x="3905599" y="0"/>
                  </a:lnTo>
                  <a:cubicBezTo>
                    <a:pt x="3912614" y="0"/>
                    <a:pt x="3919340" y="2786"/>
                    <a:pt x="3924300" y="7746"/>
                  </a:cubicBezTo>
                  <a:cubicBezTo>
                    <a:pt x="3929260" y="12706"/>
                    <a:pt x="3932046" y="19433"/>
                    <a:pt x="3932046" y="26447"/>
                  </a:cubicBezTo>
                  <a:lnTo>
                    <a:pt x="3932046" y="1680321"/>
                  </a:lnTo>
                  <a:cubicBezTo>
                    <a:pt x="3932046" y="1694928"/>
                    <a:pt x="3920205" y="1706768"/>
                    <a:pt x="3905599" y="1706768"/>
                  </a:cubicBezTo>
                  <a:lnTo>
                    <a:pt x="26447" y="1706768"/>
                  </a:lnTo>
                  <a:cubicBezTo>
                    <a:pt x="19433" y="1706768"/>
                    <a:pt x="12706" y="1703982"/>
                    <a:pt x="7746" y="1699022"/>
                  </a:cubicBezTo>
                  <a:cubicBezTo>
                    <a:pt x="2786" y="1694062"/>
                    <a:pt x="0" y="1687336"/>
                    <a:pt x="0" y="1680321"/>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1" id="11"/>
            <p:cNvSpPr txBox="true"/>
            <p:nvPr/>
          </p:nvSpPr>
          <p:spPr>
            <a:xfrm>
              <a:off x="0" y="-38100"/>
              <a:ext cx="3932046" cy="174486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502744" y="3770738"/>
            <a:ext cx="11282512" cy="3525546"/>
          </a:xfrm>
          <a:prstGeom prst="rect">
            <a:avLst/>
          </a:prstGeom>
        </p:spPr>
        <p:txBody>
          <a:bodyPr anchor="t" rtlCol="false" tIns="0" lIns="0" bIns="0" rIns="0">
            <a:spAutoFit/>
          </a:bodyPr>
          <a:lstStyle/>
          <a:p>
            <a:pPr algn="just">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a:t>
            </a:r>
          </a:p>
        </p:txBody>
      </p:sp>
      <p:sp>
        <p:nvSpPr>
          <p:cNvPr name="TextBox 13" id="13"/>
          <p:cNvSpPr txBox="true"/>
          <p:nvPr/>
        </p:nvSpPr>
        <p:spPr>
          <a:xfrm rot="0">
            <a:off x="1878759" y="847725"/>
            <a:ext cx="7835396" cy="1682900"/>
          </a:xfrm>
          <a:prstGeom prst="rect">
            <a:avLst/>
          </a:prstGeom>
        </p:spPr>
        <p:txBody>
          <a:bodyPr anchor="t" rtlCol="false" tIns="0" lIns="0" bIns="0" rIns="0">
            <a:spAutoFit/>
          </a:bodyPr>
          <a:lstStyle/>
          <a:p>
            <a:pPr algn="l">
              <a:lnSpc>
                <a:spcPts val="13816"/>
              </a:lnSpc>
            </a:pPr>
            <a:r>
              <a:rPr lang="en-US" sz="9869">
                <a:solidFill>
                  <a:srgbClr val="A86147"/>
                </a:solidFill>
                <a:latin typeface="Fredoka"/>
                <a:ea typeface="Fredoka"/>
                <a:cs typeface="Fredoka"/>
                <a:sym typeface="Fredoka"/>
              </a:rPr>
              <a:t>Analysis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9D5F2B"/>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1679256" y="2326655"/>
            <a:ext cx="14929488" cy="6480386"/>
            <a:chOff x="0" y="0"/>
            <a:chExt cx="3932046" cy="1706768"/>
          </a:xfrm>
        </p:grpSpPr>
        <p:sp>
          <p:nvSpPr>
            <p:cNvPr name="Freeform 10" id="10"/>
            <p:cNvSpPr/>
            <p:nvPr/>
          </p:nvSpPr>
          <p:spPr>
            <a:xfrm flipH="false" flipV="false" rot="0">
              <a:off x="0" y="0"/>
              <a:ext cx="3932046" cy="1706768"/>
            </a:xfrm>
            <a:custGeom>
              <a:avLst/>
              <a:gdLst/>
              <a:ahLst/>
              <a:cxnLst/>
              <a:rect r="r" b="b" t="t" l="l"/>
              <a:pathLst>
                <a:path h="1706768" w="3932046">
                  <a:moveTo>
                    <a:pt x="26447" y="0"/>
                  </a:moveTo>
                  <a:lnTo>
                    <a:pt x="3905599" y="0"/>
                  </a:lnTo>
                  <a:cubicBezTo>
                    <a:pt x="3912614" y="0"/>
                    <a:pt x="3919340" y="2786"/>
                    <a:pt x="3924300" y="7746"/>
                  </a:cubicBezTo>
                  <a:cubicBezTo>
                    <a:pt x="3929260" y="12706"/>
                    <a:pt x="3932046" y="19433"/>
                    <a:pt x="3932046" y="26447"/>
                  </a:cubicBezTo>
                  <a:lnTo>
                    <a:pt x="3932046" y="1680321"/>
                  </a:lnTo>
                  <a:cubicBezTo>
                    <a:pt x="3932046" y="1694928"/>
                    <a:pt x="3920205" y="1706768"/>
                    <a:pt x="3905599" y="1706768"/>
                  </a:cubicBezTo>
                  <a:lnTo>
                    <a:pt x="26447" y="1706768"/>
                  </a:lnTo>
                  <a:cubicBezTo>
                    <a:pt x="19433" y="1706768"/>
                    <a:pt x="12706" y="1703982"/>
                    <a:pt x="7746" y="1699022"/>
                  </a:cubicBezTo>
                  <a:cubicBezTo>
                    <a:pt x="2786" y="1694062"/>
                    <a:pt x="0" y="1687336"/>
                    <a:pt x="0" y="1680321"/>
                  </a:cubicBezTo>
                  <a:lnTo>
                    <a:pt x="0" y="26447"/>
                  </a:lnTo>
                  <a:cubicBezTo>
                    <a:pt x="0" y="19433"/>
                    <a:pt x="2786" y="12706"/>
                    <a:pt x="7746" y="7746"/>
                  </a:cubicBezTo>
                  <a:cubicBezTo>
                    <a:pt x="12706" y="2786"/>
                    <a:pt x="19433" y="0"/>
                    <a:pt x="26447" y="0"/>
                  </a:cubicBezTo>
                  <a:close/>
                </a:path>
              </a:pathLst>
            </a:custGeom>
            <a:solidFill>
              <a:srgbClr val="FFFFFF"/>
            </a:solidFill>
          </p:spPr>
        </p:sp>
        <p:sp>
          <p:nvSpPr>
            <p:cNvPr name="TextBox 11" id="11"/>
            <p:cNvSpPr txBox="true"/>
            <p:nvPr/>
          </p:nvSpPr>
          <p:spPr>
            <a:xfrm>
              <a:off x="0" y="-38100"/>
              <a:ext cx="3932046" cy="174486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502744" y="3770738"/>
            <a:ext cx="11282512" cy="3525546"/>
          </a:xfrm>
          <a:prstGeom prst="rect">
            <a:avLst/>
          </a:prstGeom>
        </p:spPr>
        <p:txBody>
          <a:bodyPr anchor="t" rtlCol="false" tIns="0" lIns="0" bIns="0" rIns="0">
            <a:spAutoFit/>
          </a:bodyPr>
          <a:lstStyle/>
          <a:p>
            <a:pPr algn="just">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a:t>
            </a:r>
          </a:p>
        </p:txBody>
      </p:sp>
      <p:sp>
        <p:nvSpPr>
          <p:cNvPr name="TextBox 13" id="13"/>
          <p:cNvSpPr txBox="true"/>
          <p:nvPr/>
        </p:nvSpPr>
        <p:spPr>
          <a:xfrm rot="0">
            <a:off x="1878759" y="847725"/>
            <a:ext cx="7835396" cy="1682900"/>
          </a:xfrm>
          <a:prstGeom prst="rect">
            <a:avLst/>
          </a:prstGeom>
        </p:spPr>
        <p:txBody>
          <a:bodyPr anchor="t" rtlCol="false" tIns="0" lIns="0" bIns="0" rIns="0">
            <a:spAutoFit/>
          </a:bodyPr>
          <a:lstStyle/>
          <a:p>
            <a:pPr algn="l">
              <a:lnSpc>
                <a:spcPts val="13816"/>
              </a:lnSpc>
            </a:pPr>
            <a:r>
              <a:rPr lang="en-US" sz="9869">
                <a:solidFill>
                  <a:srgbClr val="A86147"/>
                </a:solidFill>
                <a:latin typeface="Fredoka"/>
                <a:ea typeface="Fredoka"/>
                <a:cs typeface="Fredoka"/>
                <a:sym typeface="Fredoka"/>
              </a:rPr>
              <a:t>Discussion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D5F2B"/>
        </a:solidFill>
      </p:bgPr>
    </p:bg>
    <p:spTree>
      <p:nvGrpSpPr>
        <p:cNvPr id="1" name=""/>
        <p:cNvGrpSpPr/>
        <p:nvPr/>
      </p:nvGrpSpPr>
      <p:grpSpPr>
        <a:xfrm>
          <a:off x="0" y="0"/>
          <a:ext cx="0" cy="0"/>
          <a:chOff x="0" y="0"/>
          <a:chExt cx="0" cy="0"/>
        </a:xfrm>
      </p:grpSpPr>
      <p:grpSp>
        <p:nvGrpSpPr>
          <p:cNvPr name="Group 2" id="2"/>
          <p:cNvGrpSpPr/>
          <p:nvPr/>
        </p:nvGrpSpPr>
        <p:grpSpPr>
          <a:xfrm rot="0">
            <a:off x="-1886441" y="-195663"/>
            <a:ext cx="24667825" cy="12227603"/>
            <a:chOff x="0" y="0"/>
            <a:chExt cx="32890433" cy="16303471"/>
          </a:xfrm>
        </p:grpSpPr>
        <p:sp>
          <p:nvSpPr>
            <p:cNvPr name="Freeform 3" id="3"/>
            <p:cNvSpPr/>
            <p:nvPr/>
          </p:nvSpPr>
          <p:spPr>
            <a:xfrm flipH="false" flipV="false" rot="0">
              <a:off x="2263137"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4" id="4"/>
            <p:cNvSpPr/>
            <p:nvPr/>
          </p:nvSpPr>
          <p:spPr>
            <a:xfrm flipH="false" flipV="false" rot="0">
              <a:off x="8388596"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5" id="5"/>
            <p:cNvSpPr/>
            <p:nvPr/>
          </p:nvSpPr>
          <p:spPr>
            <a:xfrm flipH="false" flipV="false" rot="0">
              <a:off x="14514055" y="0"/>
              <a:ext cx="6125459" cy="9795511"/>
            </a:xfrm>
            <a:custGeom>
              <a:avLst/>
              <a:gdLst/>
              <a:ahLst/>
              <a:cxnLst/>
              <a:rect r="r" b="b" t="t" l="l"/>
              <a:pathLst>
                <a:path h="9795511" w="6125459">
                  <a:moveTo>
                    <a:pt x="0" y="0"/>
                  </a:moveTo>
                  <a:lnTo>
                    <a:pt x="6125460" y="0"/>
                  </a:lnTo>
                  <a:lnTo>
                    <a:pt x="6125460" y="9795511"/>
                  </a:lnTo>
                  <a:lnTo>
                    <a:pt x="0" y="9795511"/>
                  </a:lnTo>
                  <a:lnTo>
                    <a:pt x="0" y="0"/>
                  </a:lnTo>
                  <a:close/>
                </a:path>
              </a:pathLst>
            </a:custGeom>
            <a:blipFill>
              <a:blip r:embed="rId2"/>
              <a:stretch>
                <a:fillRect l="0" t="0" r="0" b="0"/>
              </a:stretch>
            </a:blipFill>
          </p:spPr>
        </p:sp>
        <p:sp>
          <p:nvSpPr>
            <p:cNvPr name="Freeform 6" id="6"/>
            <p:cNvSpPr/>
            <p:nvPr/>
          </p:nvSpPr>
          <p:spPr>
            <a:xfrm flipH="false" flipV="false" rot="0">
              <a:off x="20639515"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7" id="7"/>
            <p:cNvSpPr/>
            <p:nvPr/>
          </p:nvSpPr>
          <p:spPr>
            <a:xfrm flipH="false" flipV="false" rot="0">
              <a:off x="26764974" y="0"/>
              <a:ext cx="6125459" cy="9795511"/>
            </a:xfrm>
            <a:custGeom>
              <a:avLst/>
              <a:gdLst/>
              <a:ahLst/>
              <a:cxnLst/>
              <a:rect r="r" b="b" t="t" l="l"/>
              <a:pathLst>
                <a:path h="9795511" w="6125459">
                  <a:moveTo>
                    <a:pt x="0" y="0"/>
                  </a:moveTo>
                  <a:lnTo>
                    <a:pt x="6125459" y="0"/>
                  </a:lnTo>
                  <a:lnTo>
                    <a:pt x="6125459" y="9795511"/>
                  </a:lnTo>
                  <a:lnTo>
                    <a:pt x="0" y="9795511"/>
                  </a:lnTo>
                  <a:lnTo>
                    <a:pt x="0" y="0"/>
                  </a:lnTo>
                  <a:close/>
                </a:path>
              </a:pathLst>
            </a:custGeom>
            <a:blipFill>
              <a:blip r:embed="rId2"/>
              <a:stretch>
                <a:fillRect l="0" t="0" r="0" b="0"/>
              </a:stretch>
            </a:blipFill>
          </p:spPr>
        </p:sp>
        <p:sp>
          <p:nvSpPr>
            <p:cNvPr name="Freeform 8" id="8"/>
            <p:cNvSpPr/>
            <p:nvPr/>
          </p:nvSpPr>
          <p:spPr>
            <a:xfrm flipH="false" flipV="false" rot="0">
              <a:off x="0" y="9795511"/>
              <a:ext cx="29414511" cy="6507960"/>
            </a:xfrm>
            <a:custGeom>
              <a:avLst/>
              <a:gdLst/>
              <a:ahLst/>
              <a:cxnLst/>
              <a:rect r="r" b="b" t="t" l="l"/>
              <a:pathLst>
                <a:path h="6507960" w="29414511">
                  <a:moveTo>
                    <a:pt x="0" y="0"/>
                  </a:moveTo>
                  <a:lnTo>
                    <a:pt x="29414511" y="0"/>
                  </a:lnTo>
                  <a:lnTo>
                    <a:pt x="29414511" y="6507960"/>
                  </a:lnTo>
                  <a:lnTo>
                    <a:pt x="0" y="6507960"/>
                  </a:lnTo>
                  <a:lnTo>
                    <a:pt x="0" y="0"/>
                  </a:lnTo>
                  <a:close/>
                </a:path>
              </a:pathLst>
            </a:custGeom>
            <a:blipFill>
              <a:blip r:embed="rId3"/>
              <a:stretch>
                <a:fillRect l="0" t="0" r="0" b="0"/>
              </a:stretch>
            </a:blipFill>
          </p:spPr>
        </p:sp>
      </p:grpSp>
      <p:grpSp>
        <p:nvGrpSpPr>
          <p:cNvPr name="Group 9" id="9"/>
          <p:cNvGrpSpPr/>
          <p:nvPr/>
        </p:nvGrpSpPr>
        <p:grpSpPr>
          <a:xfrm rot="0">
            <a:off x="827390" y="2653194"/>
            <a:ext cx="16633220" cy="6605106"/>
            <a:chOff x="0" y="0"/>
            <a:chExt cx="22177626" cy="8806808"/>
          </a:xfrm>
        </p:grpSpPr>
        <p:grpSp>
          <p:nvGrpSpPr>
            <p:cNvPr name="Group 10" id="10"/>
            <p:cNvGrpSpPr/>
            <p:nvPr/>
          </p:nvGrpSpPr>
          <p:grpSpPr>
            <a:xfrm rot="0">
              <a:off x="7521675" y="100288"/>
              <a:ext cx="7134276" cy="8706520"/>
              <a:chOff x="0" y="0"/>
              <a:chExt cx="1795206" cy="2190832"/>
            </a:xfrm>
          </p:grpSpPr>
          <p:sp>
            <p:nvSpPr>
              <p:cNvPr name="Freeform 11" id="11"/>
              <p:cNvSpPr/>
              <p:nvPr/>
            </p:nvSpPr>
            <p:spPr>
              <a:xfrm flipH="false" flipV="false" rot="0">
                <a:off x="0" y="0"/>
                <a:ext cx="1795206" cy="2190832"/>
              </a:xfrm>
              <a:custGeom>
                <a:avLst/>
                <a:gdLst/>
                <a:ahLst/>
                <a:cxnLst/>
                <a:rect r="r" b="b" t="t" l="l"/>
                <a:pathLst>
                  <a:path h="2190832" w="1795206">
                    <a:moveTo>
                      <a:pt x="73792" y="0"/>
                    </a:moveTo>
                    <a:lnTo>
                      <a:pt x="1721414" y="0"/>
                    </a:lnTo>
                    <a:cubicBezTo>
                      <a:pt x="1740985" y="0"/>
                      <a:pt x="1759754" y="7774"/>
                      <a:pt x="1773593" y="21613"/>
                    </a:cubicBezTo>
                    <a:cubicBezTo>
                      <a:pt x="1787432" y="35452"/>
                      <a:pt x="1795206" y="54221"/>
                      <a:pt x="1795206" y="73792"/>
                    </a:cubicBezTo>
                    <a:lnTo>
                      <a:pt x="1795206" y="2117040"/>
                    </a:lnTo>
                    <a:cubicBezTo>
                      <a:pt x="1795206" y="2136611"/>
                      <a:pt x="1787432" y="2155380"/>
                      <a:pt x="1773593" y="2169219"/>
                    </a:cubicBezTo>
                    <a:cubicBezTo>
                      <a:pt x="1759754" y="2183057"/>
                      <a:pt x="1740985" y="2190832"/>
                      <a:pt x="1721414" y="2190832"/>
                    </a:cubicBezTo>
                    <a:lnTo>
                      <a:pt x="73792" y="2190832"/>
                    </a:lnTo>
                    <a:cubicBezTo>
                      <a:pt x="54221" y="2190832"/>
                      <a:pt x="35452" y="2183057"/>
                      <a:pt x="21613" y="2169219"/>
                    </a:cubicBezTo>
                    <a:cubicBezTo>
                      <a:pt x="7774" y="2155380"/>
                      <a:pt x="0" y="2136611"/>
                      <a:pt x="0" y="2117040"/>
                    </a:cubicBezTo>
                    <a:lnTo>
                      <a:pt x="0" y="73792"/>
                    </a:lnTo>
                    <a:cubicBezTo>
                      <a:pt x="0" y="54221"/>
                      <a:pt x="7774" y="35452"/>
                      <a:pt x="21613" y="21613"/>
                    </a:cubicBezTo>
                    <a:cubicBezTo>
                      <a:pt x="35452" y="7774"/>
                      <a:pt x="54221" y="0"/>
                      <a:pt x="73792" y="0"/>
                    </a:cubicBezTo>
                    <a:close/>
                  </a:path>
                </a:pathLst>
              </a:custGeom>
              <a:solidFill>
                <a:srgbClr val="FFFFFF"/>
              </a:solidFill>
            </p:spPr>
          </p:sp>
          <p:sp>
            <p:nvSpPr>
              <p:cNvPr name="TextBox 12" id="12"/>
              <p:cNvSpPr txBox="true"/>
              <p:nvPr/>
            </p:nvSpPr>
            <p:spPr>
              <a:xfrm>
                <a:off x="0" y="-38100"/>
                <a:ext cx="1795206" cy="2228932"/>
              </a:xfrm>
              <a:prstGeom prst="rect">
                <a:avLst/>
              </a:prstGeom>
            </p:spPr>
            <p:txBody>
              <a:bodyPr anchor="ctr" rtlCol="false" tIns="39878" lIns="39878" bIns="39878" rIns="39878"/>
              <a:lstStyle/>
              <a:p>
                <a:pPr algn="ctr">
                  <a:lnSpc>
                    <a:spcPts val="2659"/>
                  </a:lnSpc>
                </a:pPr>
              </a:p>
            </p:txBody>
          </p:sp>
        </p:grpSp>
        <p:grpSp>
          <p:nvGrpSpPr>
            <p:cNvPr name="Group 13" id="13"/>
            <p:cNvGrpSpPr/>
            <p:nvPr/>
          </p:nvGrpSpPr>
          <p:grpSpPr>
            <a:xfrm rot="0">
              <a:off x="15043350" y="100288"/>
              <a:ext cx="7134276" cy="8706520"/>
              <a:chOff x="0" y="0"/>
              <a:chExt cx="1795206" cy="2190832"/>
            </a:xfrm>
          </p:grpSpPr>
          <p:sp>
            <p:nvSpPr>
              <p:cNvPr name="Freeform 14" id="14"/>
              <p:cNvSpPr/>
              <p:nvPr/>
            </p:nvSpPr>
            <p:spPr>
              <a:xfrm flipH="false" flipV="false" rot="0">
                <a:off x="0" y="0"/>
                <a:ext cx="1795206" cy="2190832"/>
              </a:xfrm>
              <a:custGeom>
                <a:avLst/>
                <a:gdLst/>
                <a:ahLst/>
                <a:cxnLst/>
                <a:rect r="r" b="b" t="t" l="l"/>
                <a:pathLst>
                  <a:path h="2190832" w="1795206">
                    <a:moveTo>
                      <a:pt x="73792" y="0"/>
                    </a:moveTo>
                    <a:lnTo>
                      <a:pt x="1721414" y="0"/>
                    </a:lnTo>
                    <a:cubicBezTo>
                      <a:pt x="1740985" y="0"/>
                      <a:pt x="1759754" y="7774"/>
                      <a:pt x="1773593" y="21613"/>
                    </a:cubicBezTo>
                    <a:cubicBezTo>
                      <a:pt x="1787432" y="35452"/>
                      <a:pt x="1795206" y="54221"/>
                      <a:pt x="1795206" y="73792"/>
                    </a:cubicBezTo>
                    <a:lnTo>
                      <a:pt x="1795206" y="2117040"/>
                    </a:lnTo>
                    <a:cubicBezTo>
                      <a:pt x="1795206" y="2136611"/>
                      <a:pt x="1787432" y="2155380"/>
                      <a:pt x="1773593" y="2169219"/>
                    </a:cubicBezTo>
                    <a:cubicBezTo>
                      <a:pt x="1759754" y="2183057"/>
                      <a:pt x="1740985" y="2190832"/>
                      <a:pt x="1721414" y="2190832"/>
                    </a:cubicBezTo>
                    <a:lnTo>
                      <a:pt x="73792" y="2190832"/>
                    </a:lnTo>
                    <a:cubicBezTo>
                      <a:pt x="54221" y="2190832"/>
                      <a:pt x="35452" y="2183057"/>
                      <a:pt x="21613" y="2169219"/>
                    </a:cubicBezTo>
                    <a:cubicBezTo>
                      <a:pt x="7774" y="2155380"/>
                      <a:pt x="0" y="2136611"/>
                      <a:pt x="0" y="2117040"/>
                    </a:cubicBezTo>
                    <a:lnTo>
                      <a:pt x="0" y="73792"/>
                    </a:lnTo>
                    <a:cubicBezTo>
                      <a:pt x="0" y="54221"/>
                      <a:pt x="7774" y="35452"/>
                      <a:pt x="21613" y="21613"/>
                    </a:cubicBezTo>
                    <a:cubicBezTo>
                      <a:pt x="35452" y="7774"/>
                      <a:pt x="54221" y="0"/>
                      <a:pt x="73792" y="0"/>
                    </a:cubicBezTo>
                    <a:close/>
                  </a:path>
                </a:pathLst>
              </a:custGeom>
              <a:solidFill>
                <a:srgbClr val="FFFFFF"/>
              </a:solidFill>
            </p:spPr>
          </p:sp>
          <p:sp>
            <p:nvSpPr>
              <p:cNvPr name="TextBox 15" id="15"/>
              <p:cNvSpPr txBox="true"/>
              <p:nvPr/>
            </p:nvSpPr>
            <p:spPr>
              <a:xfrm>
                <a:off x="0" y="-38100"/>
                <a:ext cx="1795206" cy="2228932"/>
              </a:xfrm>
              <a:prstGeom prst="rect">
                <a:avLst/>
              </a:prstGeom>
            </p:spPr>
            <p:txBody>
              <a:bodyPr anchor="ctr" rtlCol="false" tIns="39878" lIns="39878" bIns="39878" rIns="39878"/>
              <a:lstStyle/>
              <a:p>
                <a:pPr algn="ctr">
                  <a:lnSpc>
                    <a:spcPts val="2659"/>
                  </a:lnSpc>
                </a:pPr>
              </a:p>
            </p:txBody>
          </p:sp>
        </p:grpSp>
        <p:grpSp>
          <p:nvGrpSpPr>
            <p:cNvPr name="Group 16" id="16"/>
            <p:cNvGrpSpPr/>
            <p:nvPr/>
          </p:nvGrpSpPr>
          <p:grpSpPr>
            <a:xfrm rot="0">
              <a:off x="0" y="0"/>
              <a:ext cx="7134276" cy="8706520"/>
              <a:chOff x="0" y="0"/>
              <a:chExt cx="1795206" cy="2190832"/>
            </a:xfrm>
          </p:grpSpPr>
          <p:sp>
            <p:nvSpPr>
              <p:cNvPr name="Freeform 17" id="17"/>
              <p:cNvSpPr/>
              <p:nvPr/>
            </p:nvSpPr>
            <p:spPr>
              <a:xfrm flipH="false" flipV="false" rot="0">
                <a:off x="0" y="0"/>
                <a:ext cx="1795206" cy="2190832"/>
              </a:xfrm>
              <a:custGeom>
                <a:avLst/>
                <a:gdLst/>
                <a:ahLst/>
                <a:cxnLst/>
                <a:rect r="r" b="b" t="t" l="l"/>
                <a:pathLst>
                  <a:path h="2190832" w="1795206">
                    <a:moveTo>
                      <a:pt x="73792" y="0"/>
                    </a:moveTo>
                    <a:lnTo>
                      <a:pt x="1721414" y="0"/>
                    </a:lnTo>
                    <a:cubicBezTo>
                      <a:pt x="1740985" y="0"/>
                      <a:pt x="1759754" y="7774"/>
                      <a:pt x="1773593" y="21613"/>
                    </a:cubicBezTo>
                    <a:cubicBezTo>
                      <a:pt x="1787432" y="35452"/>
                      <a:pt x="1795206" y="54221"/>
                      <a:pt x="1795206" y="73792"/>
                    </a:cubicBezTo>
                    <a:lnTo>
                      <a:pt x="1795206" y="2117040"/>
                    </a:lnTo>
                    <a:cubicBezTo>
                      <a:pt x="1795206" y="2136611"/>
                      <a:pt x="1787432" y="2155380"/>
                      <a:pt x="1773593" y="2169219"/>
                    </a:cubicBezTo>
                    <a:cubicBezTo>
                      <a:pt x="1759754" y="2183057"/>
                      <a:pt x="1740985" y="2190832"/>
                      <a:pt x="1721414" y="2190832"/>
                    </a:cubicBezTo>
                    <a:lnTo>
                      <a:pt x="73792" y="2190832"/>
                    </a:lnTo>
                    <a:cubicBezTo>
                      <a:pt x="54221" y="2190832"/>
                      <a:pt x="35452" y="2183057"/>
                      <a:pt x="21613" y="2169219"/>
                    </a:cubicBezTo>
                    <a:cubicBezTo>
                      <a:pt x="7774" y="2155380"/>
                      <a:pt x="0" y="2136611"/>
                      <a:pt x="0" y="2117040"/>
                    </a:cubicBezTo>
                    <a:lnTo>
                      <a:pt x="0" y="73792"/>
                    </a:lnTo>
                    <a:cubicBezTo>
                      <a:pt x="0" y="54221"/>
                      <a:pt x="7774" y="35452"/>
                      <a:pt x="21613" y="21613"/>
                    </a:cubicBezTo>
                    <a:cubicBezTo>
                      <a:pt x="35452" y="7774"/>
                      <a:pt x="54221" y="0"/>
                      <a:pt x="73792" y="0"/>
                    </a:cubicBezTo>
                    <a:close/>
                  </a:path>
                </a:pathLst>
              </a:custGeom>
              <a:solidFill>
                <a:srgbClr val="FFFFFF"/>
              </a:solidFill>
            </p:spPr>
          </p:sp>
          <p:sp>
            <p:nvSpPr>
              <p:cNvPr name="TextBox 18" id="18"/>
              <p:cNvSpPr txBox="true"/>
              <p:nvPr/>
            </p:nvSpPr>
            <p:spPr>
              <a:xfrm>
                <a:off x="0" y="-38100"/>
                <a:ext cx="1795206" cy="2228932"/>
              </a:xfrm>
              <a:prstGeom prst="rect">
                <a:avLst/>
              </a:prstGeom>
            </p:spPr>
            <p:txBody>
              <a:bodyPr anchor="ctr" rtlCol="false" tIns="39878" lIns="39878" bIns="39878" rIns="39878"/>
              <a:lstStyle/>
              <a:p>
                <a:pPr algn="ctr">
                  <a:lnSpc>
                    <a:spcPts val="2659"/>
                  </a:lnSpc>
                </a:pPr>
              </a:p>
            </p:txBody>
          </p:sp>
        </p:grpSp>
      </p:grpSp>
      <p:sp>
        <p:nvSpPr>
          <p:cNvPr name="TextBox 19" id="19"/>
          <p:cNvSpPr txBox="true"/>
          <p:nvPr/>
        </p:nvSpPr>
        <p:spPr>
          <a:xfrm rot="0">
            <a:off x="1851628" y="3826754"/>
            <a:ext cx="3754419" cy="4116096"/>
          </a:xfrm>
          <a:prstGeom prst="rect">
            <a:avLst/>
          </a:prstGeom>
        </p:spPr>
        <p:txBody>
          <a:bodyPr anchor="t" rtlCol="false" tIns="0" lIns="0" bIns="0" rIns="0">
            <a:spAutoFit/>
          </a:bodyPr>
          <a:lstStyle/>
          <a:p>
            <a:pPr algn="l">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a:t>
            </a:r>
          </a:p>
        </p:txBody>
      </p:sp>
      <p:sp>
        <p:nvSpPr>
          <p:cNvPr name="TextBox 20" id="20"/>
          <p:cNvSpPr txBox="true"/>
          <p:nvPr/>
        </p:nvSpPr>
        <p:spPr>
          <a:xfrm rot="0">
            <a:off x="5226302" y="847725"/>
            <a:ext cx="7835396" cy="1682900"/>
          </a:xfrm>
          <a:prstGeom prst="rect">
            <a:avLst/>
          </a:prstGeom>
        </p:spPr>
        <p:txBody>
          <a:bodyPr anchor="t" rtlCol="false" tIns="0" lIns="0" bIns="0" rIns="0">
            <a:spAutoFit/>
          </a:bodyPr>
          <a:lstStyle/>
          <a:p>
            <a:pPr algn="ctr">
              <a:lnSpc>
                <a:spcPts val="13816"/>
              </a:lnSpc>
            </a:pPr>
            <a:r>
              <a:rPr lang="en-US" sz="9869">
                <a:solidFill>
                  <a:srgbClr val="A86147"/>
                </a:solidFill>
                <a:latin typeface="Fredoka"/>
                <a:ea typeface="Fredoka"/>
                <a:cs typeface="Fredoka"/>
                <a:sym typeface="Fredoka"/>
              </a:rPr>
              <a:t>Conclusion</a:t>
            </a:r>
          </a:p>
        </p:txBody>
      </p:sp>
      <p:sp>
        <p:nvSpPr>
          <p:cNvPr name="TextBox 21" id="21"/>
          <p:cNvSpPr txBox="true"/>
          <p:nvPr/>
        </p:nvSpPr>
        <p:spPr>
          <a:xfrm rot="0">
            <a:off x="7266790" y="3864362"/>
            <a:ext cx="3754419" cy="4116096"/>
          </a:xfrm>
          <a:prstGeom prst="rect">
            <a:avLst/>
          </a:prstGeom>
        </p:spPr>
        <p:txBody>
          <a:bodyPr anchor="t" rtlCol="false" tIns="0" lIns="0" bIns="0" rIns="0">
            <a:spAutoFit/>
          </a:bodyPr>
          <a:lstStyle/>
          <a:p>
            <a:pPr algn="l">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a:t>
            </a:r>
          </a:p>
        </p:txBody>
      </p:sp>
      <p:sp>
        <p:nvSpPr>
          <p:cNvPr name="TextBox 22" id="22"/>
          <p:cNvSpPr txBox="true"/>
          <p:nvPr/>
        </p:nvSpPr>
        <p:spPr>
          <a:xfrm rot="0">
            <a:off x="13061698" y="3826754"/>
            <a:ext cx="3754419" cy="4116096"/>
          </a:xfrm>
          <a:prstGeom prst="rect">
            <a:avLst/>
          </a:prstGeom>
        </p:spPr>
        <p:txBody>
          <a:bodyPr anchor="t" rtlCol="false" tIns="0" lIns="0" bIns="0" rIns="0">
            <a:spAutoFit/>
          </a:bodyPr>
          <a:lstStyle/>
          <a:p>
            <a:pPr algn="l">
              <a:lnSpc>
                <a:spcPts val="4653"/>
              </a:lnSpc>
            </a:pPr>
            <a:r>
              <a:rPr lang="en-US" sz="3323">
                <a:solidFill>
                  <a:srgbClr val="3A3C11"/>
                </a:solidFill>
                <a:latin typeface="Canva Sans"/>
                <a:ea typeface="Canva Sans"/>
                <a:cs typeface="Canva Sans"/>
                <a:sym typeface="Canva Sans"/>
              </a:rPr>
              <a:t>Lorem ipsum dolor sit amet, consectetur adipiscing elit. Vivamus sed vestibulum nunc, eget aliquam felis.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DAGyYyraG4w</dc:identifier>
  <dcterms:modified xsi:type="dcterms:W3CDTF">2011-08-01T06:04:30Z</dcterms:modified>
  <cp:revision>1</cp:revision>
</cp:coreProperties>
</file>